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63" r:id="rId3"/>
    <p:sldId id="257" r:id="rId4"/>
    <p:sldId id="264" r:id="rId5"/>
    <p:sldId id="258" r:id="rId6"/>
    <p:sldId id="259" r:id="rId7"/>
    <p:sldId id="260" r:id="rId8"/>
    <p:sldId id="261" r:id="rId9"/>
    <p:sldId id="262" r:id="rId1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628"/>
    <p:restoredTop sz="93872" autoAdjust="0"/>
  </p:normalViewPr>
  <p:slideViewPr>
    <p:cSldViewPr snapToGrid="0" snapToObjects="1">
      <p:cViewPr varScale="1">
        <p:scale>
          <a:sx n="62" d="100"/>
          <a:sy n="62" d="100"/>
        </p:scale>
        <p:origin x="4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2" name="Shape 32"/>
          <p:cNvSpPr>
            <a:spLocks noGrp="1" noRot="1" noChangeAspect="1"/>
          </p:cNvSpPr>
          <p:nvPr>
            <p:ph type="sldImg"/>
          </p:nvPr>
        </p:nvSpPr>
        <p:spPr>
          <a:xfrm>
            <a:off x="1143000" y="685800"/>
            <a:ext cx="4572000" cy="3429000"/>
          </a:xfrm>
          <a:prstGeom prst="rect">
            <a:avLst/>
          </a:prstGeom>
        </p:spPr>
        <p:txBody>
          <a:bodyPr/>
          <a:lstStyle/>
          <a:p>
            <a:endParaRPr/>
          </a:p>
        </p:txBody>
      </p:sp>
      <p:sp>
        <p:nvSpPr>
          <p:cNvPr id="33" name="Shape 3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endParaRPr lang="es-ES"/>
          </a:p>
        </p:txBody>
      </p:sp>
    </p:spTree>
    <p:extLst>
      <p:ext uri="{BB962C8B-B14F-4D97-AF65-F5344CB8AC3E}">
        <p14:creationId xmlns:p14="http://schemas.microsoft.com/office/powerpoint/2010/main" val="2725138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endParaRPr lang="es-ES_tradnl" dirty="0"/>
          </a:p>
        </p:txBody>
      </p:sp>
    </p:spTree>
    <p:extLst>
      <p:ext uri="{BB962C8B-B14F-4D97-AF65-F5344CB8AC3E}">
        <p14:creationId xmlns:p14="http://schemas.microsoft.com/office/powerpoint/2010/main" val="4123967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noRot="1" noChangeAspect="1"/>
          </p:cNvSpPr>
          <p:nvPr>
            <p:ph type="sldImg"/>
          </p:nvPr>
        </p:nvSpPr>
        <p:spPr>
          <a:xfrm>
            <a:off x="381000" y="685800"/>
            <a:ext cx="6096000" cy="3429000"/>
          </a:xfrm>
          <a:prstGeom prst="rect">
            <a:avLst/>
          </a:prstGeom>
        </p:spPr>
        <p:txBody>
          <a:bodyPr/>
          <a:lstStyle/>
          <a:p>
            <a:endParaRPr/>
          </a:p>
        </p:txBody>
      </p:sp>
      <p:sp>
        <p:nvSpPr>
          <p:cNvPr id="43" name="Shape 43"/>
          <p:cNvSpPr>
            <a:spLocks noGrp="1"/>
          </p:cNvSpPr>
          <p:nvPr>
            <p:ph type="body" sz="quarter" idx="1"/>
          </p:nvPr>
        </p:nvSpPr>
        <p:spPr>
          <a:prstGeom prst="rect">
            <a:avLst/>
          </a:prstGeom>
        </p:spPr>
        <p:txBody>
          <a:bodyPr/>
          <a:lstStyle/>
          <a:p>
            <a:pPr marL="285750" indent="-285750">
              <a:lnSpc>
                <a:spcPct val="200000"/>
              </a:lnSpc>
              <a:spcBef>
                <a:spcPts val="800"/>
              </a:spcBef>
              <a:defRPr b="1">
                <a:solidFill>
                  <a:srgbClr val="203864"/>
                </a:solidFill>
              </a:defRPr>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43" name="Shape 43"/>
          <p:cNvSpPr>
            <a:spLocks noGrp="1"/>
          </p:cNvSpPr>
          <p:nvPr>
            <p:ph type="body" sz="quarter" idx="1"/>
          </p:nvPr>
        </p:nvSpPr>
        <p:spPr>
          <a:prstGeom prst="rect">
            <a:avLst/>
          </a:prstGeom>
        </p:spPr>
        <p:txBody>
          <a:bodyPr/>
          <a:lstStyle/>
          <a:p>
            <a:pPr marL="285750" indent="-285750">
              <a:lnSpc>
                <a:spcPct val="200000"/>
              </a:lnSpc>
              <a:spcBef>
                <a:spcPts val="800"/>
              </a:spcBef>
              <a:defRPr b="1">
                <a:solidFill>
                  <a:srgbClr val="203864"/>
                </a:solidFill>
              </a:defRPr>
            </a:pPr>
            <a:endParaRPr dirty="0"/>
          </a:p>
        </p:txBody>
      </p:sp>
    </p:spTree>
    <p:extLst>
      <p:ext uri="{BB962C8B-B14F-4D97-AF65-F5344CB8AC3E}">
        <p14:creationId xmlns:p14="http://schemas.microsoft.com/office/powerpoint/2010/main" val="3887553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Shape 48"/>
          <p:cNvSpPr>
            <a:spLocks noGrp="1" noRot="1" noChangeAspect="1"/>
          </p:cNvSpPr>
          <p:nvPr>
            <p:ph type="sldImg"/>
          </p:nvPr>
        </p:nvSpPr>
        <p:spPr>
          <a:xfrm>
            <a:off x="381000" y="685800"/>
            <a:ext cx="6096000" cy="3429000"/>
          </a:xfrm>
          <a:prstGeom prst="rect">
            <a:avLst/>
          </a:prstGeom>
        </p:spPr>
        <p:txBody>
          <a:bodyPr/>
          <a:lstStyle/>
          <a:p>
            <a:endParaRPr/>
          </a:p>
        </p:txBody>
      </p:sp>
      <p:sp>
        <p:nvSpPr>
          <p:cNvPr id="49" name="Shape 49"/>
          <p:cNvSpPr>
            <a:spLocks noGrp="1"/>
          </p:cNvSpPr>
          <p:nvPr>
            <p:ph type="body" sz="quarter" idx="1"/>
          </p:nvPr>
        </p:nvSpPr>
        <p:spPr>
          <a:prstGeom prst="rect">
            <a:avLst/>
          </a:prstGeom>
        </p:spPr>
        <p:txBody>
          <a:bodyPr/>
          <a:lstStyle/>
          <a:p>
            <a:pPr>
              <a:defRPr sz="1900" b="1">
                <a:solidFill>
                  <a:srgbClr val="203864"/>
                </a:solidFill>
              </a:defRPr>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hape 54"/>
          <p:cNvSpPr>
            <a:spLocks noGrp="1" noRot="1" noChangeAspect="1"/>
          </p:cNvSpPr>
          <p:nvPr>
            <p:ph type="sldImg"/>
          </p:nvPr>
        </p:nvSpPr>
        <p:spPr>
          <a:xfrm>
            <a:off x="381000" y="685800"/>
            <a:ext cx="6096000" cy="3429000"/>
          </a:xfrm>
          <a:prstGeom prst="rect">
            <a:avLst/>
          </a:prstGeom>
        </p:spPr>
        <p:txBody>
          <a:bodyPr/>
          <a:lstStyle/>
          <a:p>
            <a:endParaRPr/>
          </a:p>
        </p:txBody>
      </p:sp>
      <p:sp>
        <p:nvSpPr>
          <p:cNvPr id="55" name="Shape 55"/>
          <p:cNvSpPr>
            <a:spLocks noGrp="1"/>
          </p:cNvSpPr>
          <p:nvPr>
            <p:ph type="body" sz="quarter" idx="1"/>
          </p:nvPr>
        </p:nvSpPr>
        <p:spPr>
          <a:prstGeom prst="rect">
            <a:avLst/>
          </a:prstGeom>
        </p:spPr>
        <p:txBody>
          <a:bodyPr/>
          <a:lstStyle/>
          <a:p>
            <a:pPr>
              <a:defRPr b="1">
                <a:solidFill>
                  <a:srgbClr val="203864"/>
                </a:solidFill>
              </a:defRPr>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Shape 81"/>
          <p:cNvSpPr>
            <a:spLocks noGrp="1" noRot="1" noChangeAspect="1"/>
          </p:cNvSpPr>
          <p:nvPr>
            <p:ph type="sldImg"/>
          </p:nvPr>
        </p:nvSpPr>
        <p:spPr>
          <a:xfrm>
            <a:off x="381000" y="685800"/>
            <a:ext cx="6096000" cy="3429000"/>
          </a:xfrm>
          <a:prstGeom prst="rect">
            <a:avLst/>
          </a:prstGeom>
        </p:spPr>
        <p:txBody>
          <a:bodyPr/>
          <a:lstStyle/>
          <a:p>
            <a:endParaRPr/>
          </a:p>
        </p:txBody>
      </p:sp>
      <p:sp>
        <p:nvSpPr>
          <p:cNvPr id="82" name="Shape 82"/>
          <p:cNvSpPr>
            <a:spLocks noGrp="1"/>
          </p:cNvSpPr>
          <p:nvPr>
            <p:ph type="body" sz="quarter" idx="1"/>
          </p:nvPr>
        </p:nvSpPr>
        <p:spPr>
          <a:prstGeom prst="rect">
            <a:avLst/>
          </a:prstGeom>
        </p:spPr>
        <p:txBody>
          <a:bodyPr/>
          <a:lstStyle/>
          <a:p>
            <a:pPr>
              <a:defRPr b="1" i="1">
                <a:solidFill>
                  <a:srgbClr val="203864"/>
                </a:solidFill>
              </a:defRPr>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hape 96"/>
          <p:cNvSpPr>
            <a:spLocks noGrp="1" noRot="1" noChangeAspect="1"/>
          </p:cNvSpPr>
          <p:nvPr>
            <p:ph type="sldImg"/>
          </p:nvPr>
        </p:nvSpPr>
        <p:spPr>
          <a:xfrm>
            <a:off x="381000" y="685800"/>
            <a:ext cx="6096000" cy="3429000"/>
          </a:xfrm>
          <a:prstGeom prst="rect">
            <a:avLst/>
          </a:prstGeom>
        </p:spPr>
        <p:txBody>
          <a:bodyPr/>
          <a:lstStyle/>
          <a:p>
            <a:endParaRPr/>
          </a:p>
        </p:txBody>
      </p:sp>
      <p:sp>
        <p:nvSpPr>
          <p:cNvPr id="97" name="Shape 97"/>
          <p:cNvSpPr>
            <a:spLocks noGrp="1"/>
          </p:cNvSpPr>
          <p:nvPr>
            <p:ph type="body" sz="quarter" idx="1"/>
          </p:nvPr>
        </p:nvSpPr>
        <p:spPr>
          <a:prstGeom prst="rect">
            <a:avLst/>
          </a:prstGeom>
        </p:spPr>
        <p:txBody>
          <a:bodyPr/>
          <a:lstStyle/>
          <a:p>
            <a:pPr>
              <a:defRPr b="1">
                <a:solidFill>
                  <a:srgbClr val="203864"/>
                </a:solidFill>
              </a:defRPr>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hape 102"/>
          <p:cNvSpPr>
            <a:spLocks noGrp="1" noRot="1" noChangeAspect="1"/>
          </p:cNvSpPr>
          <p:nvPr>
            <p:ph type="sldImg"/>
          </p:nvPr>
        </p:nvSpPr>
        <p:spPr>
          <a:xfrm>
            <a:off x="381000" y="685800"/>
            <a:ext cx="6096000" cy="3429000"/>
          </a:xfrm>
          <a:prstGeom prst="rect">
            <a:avLst/>
          </a:prstGeom>
        </p:spPr>
        <p:txBody>
          <a:bodyPr/>
          <a:lstStyle/>
          <a:p>
            <a:endParaRPr/>
          </a:p>
        </p:txBody>
      </p:sp>
      <p:sp>
        <p:nvSpPr>
          <p:cNvPr id="103" name="Shape 103"/>
          <p:cNvSpPr>
            <a:spLocks noGrp="1"/>
          </p:cNvSpPr>
          <p:nvPr>
            <p:ph type="body" sz="quarter" idx="1"/>
          </p:nvPr>
        </p:nvSpPr>
        <p:spPr>
          <a:prstGeom prst="rect">
            <a:avLst/>
          </a:prstGeom>
        </p:spPr>
        <p:txBody>
          <a:bodyPr/>
          <a:lstStyle/>
          <a:p>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5" name="Texto del título"/>
          <p:cNvSpPr txBox="1">
            <a:spLocks noGrp="1"/>
          </p:cNvSpPr>
          <p:nvPr>
            <p:ph type="title"/>
          </p:nvPr>
        </p:nvSpPr>
        <p:spPr>
          <a:xfrm>
            <a:off x="1524000" y="1122362"/>
            <a:ext cx="9144000" cy="2387601"/>
          </a:xfrm>
          <a:prstGeom prst="rect">
            <a:avLst/>
          </a:prstGeom>
        </p:spPr>
        <p:txBody>
          <a:bodyPr anchor="b"/>
          <a:lstStyle>
            <a:lvl1pPr algn="ctr">
              <a:defRPr sz="6000"/>
            </a:lvl1pPr>
          </a:lstStyle>
          <a:p>
            <a:r>
              <a:t>Texto del título</a:t>
            </a:r>
          </a:p>
        </p:txBody>
      </p:sp>
      <p:sp>
        <p:nvSpPr>
          <p:cNvPr id="16" name="Nivel de texto 1…"/>
          <p:cNvSpPr txBox="1">
            <a:spLocks noGrp="1"/>
          </p:cNvSpPr>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r>
              <a:t>Nivel de texto 1</a:t>
            </a:r>
          </a:p>
          <a:p>
            <a:pPr lvl="1"/>
            <a:r>
              <a:t>Nivel de texto 2</a:t>
            </a:r>
          </a:p>
          <a:p>
            <a:pPr lvl="2"/>
            <a:r>
              <a:t>Nivel de texto 3</a:t>
            </a:r>
          </a:p>
          <a:p>
            <a:pPr lvl="3"/>
            <a:r>
              <a:t>Nivel de texto 4</a:t>
            </a:r>
          </a:p>
          <a:p>
            <a:pPr lvl="4"/>
            <a:r>
              <a:t>Nivel de texto 5</a:t>
            </a:r>
          </a:p>
        </p:txBody>
      </p:sp>
      <p:sp>
        <p:nvSpPr>
          <p:cNvPr id="17" name="Número de diapositiva"/>
          <p:cNvSpPr txBox="1">
            <a:spLocks noGrp="1"/>
          </p:cNvSpPr>
          <p:nvPr>
            <p:ph type="sldNum" sz="quarter" idx="2"/>
          </p:nvPr>
        </p:nvSpPr>
        <p:spPr>
          <a:xfrm>
            <a:off x="5892800" y="6172200"/>
            <a:ext cx="2844800" cy="368301"/>
          </a:xfrm>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enutzerdefiniertes Layout">
    <p:spTree>
      <p:nvGrpSpPr>
        <p:cNvPr id="1" name=""/>
        <p:cNvGrpSpPr/>
        <p:nvPr/>
      </p:nvGrpSpPr>
      <p:grpSpPr>
        <a:xfrm>
          <a:off x="0" y="0"/>
          <a:ext cx="0" cy="0"/>
          <a:chOff x="0" y="0"/>
          <a:chExt cx="0" cy="0"/>
        </a:xfrm>
      </p:grpSpPr>
      <p:sp>
        <p:nvSpPr>
          <p:cNvPr id="24" name="Click to edit Master title style"/>
          <p:cNvSpPr txBox="1">
            <a:spLocks noGrp="1"/>
          </p:cNvSpPr>
          <p:nvPr>
            <p:ph type="title" hasCustomPrompt="1"/>
          </p:nvPr>
        </p:nvSpPr>
        <p:spPr>
          <a:xfrm>
            <a:off x="490654" y="365125"/>
            <a:ext cx="11218127" cy="1325563"/>
          </a:xfrm>
          <a:prstGeom prst="rect">
            <a:avLst/>
          </a:prstGeom>
        </p:spPr>
        <p:txBody>
          <a:bodyPr/>
          <a:lstStyle/>
          <a:p>
            <a:r>
              <a:t>Click to edit Master title style</a:t>
            </a:r>
          </a:p>
        </p:txBody>
      </p:sp>
      <p:sp>
        <p:nvSpPr>
          <p:cNvPr id="25" name="Nivel de texto 1…"/>
          <p:cNvSpPr txBox="1">
            <a:spLocks noGrp="1"/>
          </p:cNvSpPr>
          <p:nvPr>
            <p:ph type="body" idx="1" hasCustomPrompt="1"/>
          </p:nvPr>
        </p:nvSpPr>
        <p:spPr>
          <a:xfrm>
            <a:off x="490537" y="1989138"/>
            <a:ext cx="11218863" cy="3621088"/>
          </a:xfrm>
          <a:prstGeom prst="rect">
            <a:avLst/>
          </a:prstGeom>
        </p:spPr>
        <p:txBody>
          <a:bodyPr/>
          <a:lstStyle/>
          <a:p>
            <a:r>
              <a:t>Click to edit Master text styles</a:t>
            </a:r>
          </a:p>
          <a:p>
            <a:pPr lvl="1"/>
            <a:endParaRPr/>
          </a:p>
          <a:p>
            <a:pPr lvl="2"/>
            <a:endParaRPr/>
          </a:p>
          <a:p>
            <a:pPr lvl="3"/>
            <a:endParaRPr/>
          </a:p>
          <a:p>
            <a:pPr lvl="4"/>
            <a:endParaRPr/>
          </a:p>
        </p:txBody>
      </p:sp>
      <p:sp>
        <p:nvSpPr>
          <p:cNvPr id="26" name="Número de diapositiva"/>
          <p:cNvSpPr txBox="1">
            <a:spLocks noGrp="1"/>
          </p:cNvSpPr>
          <p:nvPr>
            <p:ph type="sldNum" sz="quarter" idx="2"/>
          </p:nvPr>
        </p:nvSpPr>
        <p:spPr>
          <a:xfrm>
            <a:off x="5892800" y="6172200"/>
            <a:ext cx="2844800" cy="368301"/>
          </a:xfrm>
          <a:prstGeom prst="rect">
            <a:avLst/>
          </a:prstGeom>
        </p:spPr>
        <p:txBody>
          <a:bodyPr/>
          <a:lstStyle/>
          <a:p>
            <a:fld id="{86CB4B4D-7CA3-9044-876B-883B54F8677D}" type="slidenum">
              <a:r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Title Placeholder 1">
            <a:extLst>
              <a:ext uri="{FF2B5EF4-FFF2-40B4-BE49-F238E27FC236}">
                <a16:creationId xmlns:a16="http://schemas.microsoft.com/office/drawing/2014/main" id="{1CF7447F-0BF2-D12E-D5D6-D7EDFEC66C45}"/>
              </a:ext>
            </a:extLst>
          </p:cNvPr>
          <p:cNvSpPr>
            <a:spLocks noGrp="1"/>
          </p:cNvSpPr>
          <p:nvPr>
            <p:ph type="title"/>
          </p:nvPr>
        </p:nvSpPr>
        <p:spPr>
          <a:xfrm>
            <a:off x="490654" y="365125"/>
            <a:ext cx="11218126" cy="1325563"/>
          </a:xfrm>
          <a:prstGeom prst="rect">
            <a:avLst/>
          </a:prstGeom>
        </p:spPr>
        <p:txBody>
          <a:bodyPr vert="horz" lIns="91440" tIns="45720" rIns="91440" bIns="45720" rtlCol="0" anchor="ctr">
            <a:normAutofit/>
          </a:bodyPr>
          <a:lstStyle/>
          <a:p>
            <a:r>
              <a:rPr lang="en-US" dirty="0"/>
              <a:t>Click to edit Master title style</a:t>
            </a:r>
            <a:endParaRPr lang="de-AT" dirty="0"/>
          </a:p>
        </p:txBody>
      </p:sp>
      <p:sp>
        <p:nvSpPr>
          <p:cNvPr id="10" name="Text Placeholder 2">
            <a:extLst>
              <a:ext uri="{FF2B5EF4-FFF2-40B4-BE49-F238E27FC236}">
                <a16:creationId xmlns:a16="http://schemas.microsoft.com/office/drawing/2014/main" id="{90CF7450-4EA2-B36F-E3C1-7F4ADFEC2601}"/>
              </a:ext>
            </a:extLst>
          </p:cNvPr>
          <p:cNvSpPr>
            <a:spLocks noGrp="1"/>
          </p:cNvSpPr>
          <p:nvPr>
            <p:ph type="body" idx="1"/>
          </p:nvPr>
        </p:nvSpPr>
        <p:spPr>
          <a:xfrm>
            <a:off x="490654" y="1825625"/>
            <a:ext cx="11218126" cy="405106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AT" dirty="0"/>
          </a:p>
        </p:txBody>
      </p:sp>
      <p:pic>
        <p:nvPicPr>
          <p:cNvPr id="11" name="Picture 10">
            <a:extLst>
              <a:ext uri="{FF2B5EF4-FFF2-40B4-BE49-F238E27FC236}">
                <a16:creationId xmlns:a16="http://schemas.microsoft.com/office/drawing/2014/main" id="{013B599D-C45F-7133-B825-07A6FA5F72D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746616" y="5847890"/>
            <a:ext cx="1958447" cy="668161"/>
          </a:xfrm>
          <a:prstGeom prst="rect">
            <a:avLst/>
          </a:prstGeom>
        </p:spPr>
      </p:pic>
      <p:sp>
        <p:nvSpPr>
          <p:cNvPr id="13" name="TextBox 12">
            <a:extLst>
              <a:ext uri="{FF2B5EF4-FFF2-40B4-BE49-F238E27FC236}">
                <a16:creationId xmlns:a16="http://schemas.microsoft.com/office/drawing/2014/main" id="{4C77F07F-8B86-3F5D-D246-8E2BDBCD1EB3}"/>
              </a:ext>
            </a:extLst>
          </p:cNvPr>
          <p:cNvSpPr txBox="1"/>
          <p:nvPr userDrawn="1"/>
        </p:nvSpPr>
        <p:spPr>
          <a:xfrm>
            <a:off x="2711491" y="5927225"/>
            <a:ext cx="7613780" cy="588826"/>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www.ecml.at/companionvolumetoolbox" TargetMode="External"/><Relationship Id="rId4" Type="http://schemas.openxmlformats.org/officeDocument/2006/relationships/hyperlink" Target="https://creativecommons.org/licenses/by-nc-sa/4.0/deed.e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1"/>
          <p:cNvSpPr txBox="1">
            <a:spLocks noGrp="1"/>
          </p:cNvSpPr>
          <p:nvPr>
            <p:ph type="ctrTitle"/>
          </p:nvPr>
        </p:nvSpPr>
        <p:spPr>
          <a:xfrm>
            <a:off x="664761" y="5138946"/>
            <a:ext cx="10862477" cy="1977677"/>
          </a:xfrm>
          <a:prstGeom prst="rect">
            <a:avLst/>
          </a:prstGeom>
        </p:spPr>
        <p:txBody>
          <a:bodyPr>
            <a:noAutofit/>
          </a:bodyPr>
          <a:lstStyle>
            <a:lvl1pPr defTabSz="758951">
              <a:defRPr sz="4482">
                <a:solidFill>
                  <a:srgbClr val="203864"/>
                </a:solidFill>
              </a:defRPr>
            </a:lvl1pPr>
          </a:lstStyle>
          <a:p>
            <a:pPr marL="0" marR="0" indent="0" algn="ctr" defTabSz="914400" rtl="0" fontAlgn="auto" latinLnBrk="0" hangingPunct="0">
              <a:lnSpc>
                <a:spcPct val="100000"/>
              </a:lnSpc>
              <a:spcBef>
                <a:spcPts val="0"/>
              </a:spcBef>
              <a:spcAft>
                <a:spcPts val="0"/>
              </a:spcAft>
              <a:buClrTx/>
              <a:buSzTx/>
              <a:buFontTx/>
              <a:buNone/>
              <a:tabLst/>
            </a:pPr>
            <a:r>
              <a:rPr sz="5400" dirty="0"/>
              <a:t>Online interaction in the Companion Volume to the Common European Framework of Reference for Languages</a:t>
            </a:r>
            <a:r>
              <a:rPr lang="es-ES" sz="5400" dirty="0"/>
              <a:t>: </a:t>
            </a:r>
            <a:r>
              <a:rPr lang="en-GB" sz="5400" dirty="0">
                <a:solidFill>
                  <a:srgbClr val="203864"/>
                </a:solidFill>
                <a:latin typeface="Calibri Light"/>
                <a:cs typeface="Calibri Light"/>
              </a:rPr>
              <a:t>Online </a:t>
            </a:r>
            <a:r>
              <a:rPr lang="en-GB" sz="5400" dirty="0">
                <a:solidFill>
                  <a:srgbClr val="203864"/>
                </a:solidFill>
                <a:latin typeface="Calibri Light"/>
                <a:cs typeface="Calibri Light"/>
                <a:sym typeface="Calibri Light"/>
              </a:rPr>
              <a:t>interaction</a:t>
            </a:r>
            <a:r>
              <a:rPr lang="en-GB" sz="5400" dirty="0">
                <a:solidFill>
                  <a:srgbClr val="203864"/>
                </a:solidFill>
                <a:latin typeface="Calibri Light"/>
                <a:cs typeface="Calibri Light"/>
              </a:rPr>
              <a:t> and </a:t>
            </a:r>
            <a:br>
              <a:rPr lang="en-GB" sz="5400" dirty="0">
                <a:solidFill>
                  <a:srgbClr val="203864"/>
                </a:solidFill>
                <a:latin typeface="Calibri Light"/>
                <a:cs typeface="Calibri Light"/>
              </a:rPr>
            </a:br>
            <a:r>
              <a:rPr lang="en-GB" sz="5400" dirty="0">
                <a:solidFill>
                  <a:srgbClr val="203864"/>
                </a:solidFill>
                <a:latin typeface="Calibri Light"/>
                <a:cs typeface="Calibri Light"/>
              </a:rPr>
              <a:t>computer-mediated communication</a:t>
            </a:r>
            <a:br>
              <a:rPr lang="es-ES_tradnl" sz="5400" dirty="0">
                <a:solidFill>
                  <a:srgbClr val="203864"/>
                </a:solidFill>
                <a:latin typeface="Calibri Light"/>
                <a:cs typeface="Calibri Light"/>
              </a:rPr>
            </a:br>
            <a:br>
              <a:rPr lang="es-ES" sz="5400" dirty="0"/>
            </a:br>
            <a:endParaRPr sz="5400" dirty="0"/>
          </a:p>
        </p:txBody>
      </p:sp>
      <p:sp>
        <p:nvSpPr>
          <p:cNvPr id="36" name="TextBox 3"/>
          <p:cNvSpPr txBox="1"/>
          <p:nvPr/>
        </p:nvSpPr>
        <p:spPr>
          <a:xfrm>
            <a:off x="785813" y="501157"/>
            <a:ext cx="11902852" cy="4616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1200">
                <a:solidFill>
                  <a:srgbClr val="69C509"/>
                </a:solidFill>
              </a:defRPr>
            </a:pPr>
            <a:r>
              <a:rPr dirty="0"/>
              <a:t>CEFR Companion Volume implementation toolbox                                                                                                                            </a:t>
            </a:r>
          </a:p>
          <a:p>
            <a:pPr>
              <a:defRPr sz="1200">
                <a:solidFill>
                  <a:srgbClr val="1F4E79"/>
                </a:solidFill>
              </a:defRPr>
            </a:pPr>
            <a:r>
              <a:rPr dirty="0" err="1"/>
              <a:t>Implémentation</a:t>
            </a:r>
            <a:r>
              <a:rPr dirty="0"/>
              <a:t> du Volume </a:t>
            </a:r>
            <a:r>
              <a:rPr dirty="0" err="1"/>
              <a:t>complémentaire</a:t>
            </a:r>
            <a:r>
              <a:rPr dirty="0"/>
              <a:t> du CECR – </a:t>
            </a:r>
            <a:r>
              <a:rPr dirty="0" err="1"/>
              <a:t>Boîte</a:t>
            </a:r>
            <a:r>
              <a:rPr dirty="0"/>
              <a:t> </a:t>
            </a:r>
            <a:r>
              <a:rPr dirty="0" err="1"/>
              <a:t>d’outils</a:t>
            </a:r>
            <a:endParaRPr dirty="0"/>
          </a:p>
        </p:txBody>
      </p:sp>
      <p:sp>
        <p:nvSpPr>
          <p:cNvPr id="2" name="CuadroTexto 1">
            <a:extLst>
              <a:ext uri="{FF2B5EF4-FFF2-40B4-BE49-F238E27FC236}">
                <a16:creationId xmlns:a16="http://schemas.microsoft.com/office/drawing/2014/main" id="{9F5F5FE6-F36F-E1C2-1C63-3457482A54F8}"/>
              </a:ext>
            </a:extLst>
          </p:cNvPr>
          <p:cNvSpPr txBox="1"/>
          <p:nvPr/>
        </p:nvSpPr>
        <p:spPr>
          <a:xfrm>
            <a:off x="6186488" y="4063276"/>
            <a:ext cx="92395"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lang="es-ES_tradnl" sz="3600" dirty="0">
              <a:solidFill>
                <a:srgbClr val="203864"/>
              </a:solidFill>
              <a:latin typeface="Calibri Light"/>
              <a:cs typeface="Calibri Light"/>
            </a:endParaRPr>
          </a:p>
        </p:txBody>
      </p:sp>
      <p:pic>
        <p:nvPicPr>
          <p:cNvPr id="12" name="Grafik 10">
            <a:extLst>
              <a:ext uri="{FF2B5EF4-FFF2-40B4-BE49-F238E27FC236}">
                <a16:creationId xmlns:a16="http://schemas.microsoft.com/office/drawing/2014/main" id="{BF882ADB-6830-0532-1259-5A3AB77CDB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5547" y="398550"/>
            <a:ext cx="1026915" cy="666881"/>
          </a:xfrm>
          <a:prstGeom prst="rect">
            <a:avLst/>
          </a:prstGeom>
        </p:spPr>
      </p:pic>
      <p:sp>
        <p:nvSpPr>
          <p:cNvPr id="3" name="Rectangle 3">
            <a:extLst>
              <a:ext uri="{FF2B5EF4-FFF2-40B4-BE49-F238E27FC236}">
                <a16:creationId xmlns:a16="http://schemas.microsoft.com/office/drawing/2014/main" id="{5BD02C44-13BA-4ADF-5545-DFC52D8A72D7}"/>
              </a:ext>
            </a:extLst>
          </p:cNvPr>
          <p:cNvSpPr>
            <a:spLocks noChangeArrowheads="1"/>
          </p:cNvSpPr>
          <p:nvPr/>
        </p:nvSpPr>
        <p:spPr bwMode="auto">
          <a:xfrm>
            <a:off x="785813" y="6127232"/>
            <a:ext cx="8315325"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 2023. This work is licensed under an Attribution-</a:t>
            </a:r>
            <a:r>
              <a:rPr kumimoji="0" lang="en-US" altLang="en-US" sz="900" b="0" i="0" u="none" strike="noStrike" cap="none" normalizeH="0" baseline="0" dirty="0" err="1">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NonCommercial</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cap="none" normalizeH="0" baseline="0" dirty="0" err="1">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ShareAlike</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 International Creative Commons </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hlinkClick r:id="rId4"/>
              </a:rPr>
              <a:t>CC-BY-NC-SA 4.0 License</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 Attribution: Original activity from </a:t>
            </a:r>
            <a:r>
              <a:rPr kumimoji="0" lang="en-US"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Fischer Johann (et al.) </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(2023), </a:t>
            </a:r>
            <a:r>
              <a:rPr kumimoji="0" lang="en-GB" altLang="en-US" sz="900" b="0" i="1"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CEFR Companion Volume implementation toolbox</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 Council of Europe (European Centre for Modern Languages), Graz, available at </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hlinkClick r:id="rId5"/>
              </a:rPr>
              <a:t>www.ecml.at/companionvolumetoolbox</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cap="none" normalizeH="0" baseline="0" dirty="0">
                <a:ln>
                  <a:noFill/>
                </a:ln>
                <a:solidFill>
                  <a:schemeClr val="tx1"/>
                </a:solidFill>
                <a:effectLst/>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transition spd="med" advTm="11189"/>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2">
            <a:extLst>
              <a:ext uri="{FF2B5EF4-FFF2-40B4-BE49-F238E27FC236}">
                <a16:creationId xmlns:a16="http://schemas.microsoft.com/office/drawing/2014/main" id="{633D754E-21DD-295A-6C9D-4B6166141C5B}"/>
              </a:ext>
            </a:extLst>
          </p:cNvPr>
          <p:cNvSpPr txBox="1">
            <a:spLocks noGrp="1"/>
          </p:cNvSpPr>
          <p:nvPr>
            <p:ph type="body" idx="1"/>
          </p:nvPr>
        </p:nvSpPr>
        <p:spPr>
          <a:xfrm>
            <a:off x="973136" y="2209085"/>
            <a:ext cx="11218864" cy="2999019"/>
          </a:xfrm>
          <a:prstGeom prst="rect">
            <a:avLst/>
          </a:prstGeom>
        </p:spPr>
        <p:txBody>
          <a:bodyPr/>
          <a:lstStyle/>
          <a:p>
            <a:pPr marL="0" indent="0">
              <a:lnSpc>
                <a:spcPct val="160000"/>
              </a:lnSpc>
              <a:spcBef>
                <a:spcPts val="800"/>
              </a:spcBef>
              <a:buNone/>
              <a:defRPr sz="1600">
                <a:solidFill>
                  <a:srgbClr val="203864"/>
                </a:solidFill>
                <a:latin typeface="Calibri Light"/>
                <a:ea typeface="Calibri Light"/>
                <a:cs typeface="Calibri Light"/>
                <a:sym typeface="Calibri Light"/>
              </a:defRPr>
            </a:pPr>
            <a:r>
              <a:rPr lang="en-GB" sz="2200" dirty="0"/>
              <a:t>In this presentation we will look at:</a:t>
            </a:r>
          </a:p>
          <a:p>
            <a:pPr marL="285750" indent="-285750">
              <a:lnSpc>
                <a:spcPct val="160000"/>
              </a:lnSpc>
              <a:spcBef>
                <a:spcPts val="800"/>
              </a:spcBef>
              <a:defRPr sz="1600">
                <a:solidFill>
                  <a:srgbClr val="203864"/>
                </a:solidFill>
                <a:latin typeface="Calibri Light"/>
                <a:ea typeface="Calibri Light"/>
                <a:cs typeface="Calibri Light"/>
                <a:sym typeface="Calibri Light"/>
              </a:defRPr>
            </a:pPr>
            <a:r>
              <a:rPr lang="en-GB" sz="2200" dirty="0"/>
              <a:t>Computer-mediated communication and its relevance for language teaching and learning</a:t>
            </a:r>
          </a:p>
          <a:p>
            <a:pPr marL="285750" indent="-285750">
              <a:lnSpc>
                <a:spcPct val="160000"/>
              </a:lnSpc>
              <a:spcBef>
                <a:spcPts val="800"/>
              </a:spcBef>
              <a:defRPr sz="1600">
                <a:solidFill>
                  <a:srgbClr val="203864"/>
                </a:solidFill>
                <a:latin typeface="Calibri Light"/>
                <a:ea typeface="Calibri Light"/>
                <a:cs typeface="Calibri Light"/>
                <a:sym typeface="Calibri Light"/>
              </a:defRPr>
            </a:pPr>
            <a:r>
              <a:rPr lang="en-GB" sz="2200" dirty="0"/>
              <a:t>Characteristics of online communication.</a:t>
            </a:r>
          </a:p>
          <a:p>
            <a:pPr marL="285750" indent="-285750">
              <a:lnSpc>
                <a:spcPct val="160000"/>
              </a:lnSpc>
              <a:spcBef>
                <a:spcPts val="800"/>
              </a:spcBef>
              <a:defRPr sz="1600">
                <a:solidFill>
                  <a:srgbClr val="203864"/>
                </a:solidFill>
                <a:latin typeface="Calibri Light"/>
                <a:ea typeface="Calibri Light"/>
                <a:cs typeface="Calibri Light"/>
                <a:sym typeface="Calibri Light"/>
              </a:defRPr>
            </a:pPr>
            <a:r>
              <a:rPr lang="en-GB" sz="2200" dirty="0"/>
              <a:t>Online interaction in the Companion Volume.</a:t>
            </a:r>
          </a:p>
          <a:p>
            <a:pPr marL="285750" indent="-285750">
              <a:lnSpc>
                <a:spcPct val="160000"/>
              </a:lnSpc>
              <a:spcBef>
                <a:spcPts val="800"/>
              </a:spcBef>
              <a:defRPr sz="1600">
                <a:solidFill>
                  <a:srgbClr val="203864"/>
                </a:solidFill>
                <a:latin typeface="Calibri Light"/>
                <a:ea typeface="Calibri Light"/>
                <a:cs typeface="Calibri Light"/>
                <a:sym typeface="Calibri Light"/>
              </a:defRPr>
            </a:pPr>
            <a:endParaRPr dirty="0"/>
          </a:p>
        </p:txBody>
      </p:sp>
    </p:spTree>
    <p:extLst>
      <p:ext uri="{BB962C8B-B14F-4D97-AF65-F5344CB8AC3E}">
        <p14:creationId xmlns:p14="http://schemas.microsoft.com/office/powerpoint/2010/main" val="1340072422"/>
      </p:ext>
    </p:extLst>
  </p:cSld>
  <p:clrMapOvr>
    <a:masterClrMapping/>
  </p:clrMapOvr>
  <p:transition spd="med" advTm="30453"/>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ítulo 1"/>
          <p:cNvSpPr txBox="1">
            <a:spLocks noGrp="1"/>
          </p:cNvSpPr>
          <p:nvPr>
            <p:ph type="title"/>
          </p:nvPr>
        </p:nvSpPr>
        <p:spPr>
          <a:xfrm>
            <a:off x="491274" y="273684"/>
            <a:ext cx="9716755" cy="1325564"/>
          </a:xfrm>
          <a:prstGeom prst="rect">
            <a:avLst/>
          </a:prstGeom>
        </p:spPr>
        <p:txBody>
          <a:bodyPr/>
          <a:lstStyle/>
          <a:p>
            <a:pPr defTabSz="905255">
              <a:defRPr sz="3168">
                <a:solidFill>
                  <a:srgbClr val="203864"/>
                </a:solidFill>
              </a:defRPr>
            </a:pPr>
            <a:r>
              <a:rPr dirty="0"/>
              <a:t>How has online interaction changed in the last 15 years? </a:t>
            </a:r>
          </a:p>
        </p:txBody>
      </p:sp>
      <p:sp>
        <p:nvSpPr>
          <p:cNvPr id="40" name="Marcador de contenido 2"/>
          <p:cNvSpPr txBox="1">
            <a:spLocks noGrp="1"/>
          </p:cNvSpPr>
          <p:nvPr>
            <p:ph type="body" idx="1"/>
          </p:nvPr>
        </p:nvSpPr>
        <p:spPr>
          <a:xfrm>
            <a:off x="486568" y="1722071"/>
            <a:ext cx="11218864" cy="3673361"/>
          </a:xfrm>
          <a:prstGeom prst="rect">
            <a:avLst/>
          </a:prstGeom>
        </p:spPr>
        <p:txBody>
          <a:bodyPr>
            <a:noAutofit/>
          </a:bodyPr>
          <a:lstStyle/>
          <a:p>
            <a:pPr marL="285750" indent="-285750">
              <a:lnSpc>
                <a:spcPct val="160000"/>
              </a:lnSpc>
              <a:spcBef>
                <a:spcPts val="800"/>
              </a:spcBef>
              <a:defRPr sz="1600">
                <a:solidFill>
                  <a:srgbClr val="203864"/>
                </a:solidFill>
                <a:latin typeface="Calibri Light"/>
                <a:ea typeface="Calibri Light"/>
                <a:cs typeface="Calibri Light"/>
                <a:sym typeface="Calibri Light"/>
              </a:defRPr>
            </a:pPr>
            <a:r>
              <a:rPr lang="en-GB" sz="2200" dirty="0">
                <a:solidFill>
                  <a:srgbClr val="203864"/>
                </a:solidFill>
                <a:latin typeface="Calibri Light"/>
                <a:cs typeface="Calibri Light"/>
              </a:rPr>
              <a:t>Online communication started as asynchronous communication due to technological constraints.</a:t>
            </a:r>
          </a:p>
          <a:p>
            <a:pPr marL="285750" indent="-285750">
              <a:lnSpc>
                <a:spcPct val="160000"/>
              </a:lnSpc>
              <a:spcBef>
                <a:spcPts val="800"/>
              </a:spcBef>
              <a:defRPr sz="1600">
                <a:solidFill>
                  <a:srgbClr val="203864"/>
                </a:solidFill>
                <a:latin typeface="Calibri Light"/>
                <a:ea typeface="Calibri Light"/>
                <a:cs typeface="Calibri Light"/>
                <a:sym typeface="Calibri Light"/>
              </a:defRPr>
            </a:pPr>
            <a:r>
              <a:rPr lang="en-GB" sz="2200" dirty="0">
                <a:solidFill>
                  <a:srgbClr val="203864"/>
                </a:solidFill>
                <a:latin typeface="Calibri Light"/>
                <a:cs typeface="Calibri Light"/>
              </a:rPr>
              <a:t>Technological advances have changed the way we communicate online, allowing us to go beyond </a:t>
            </a:r>
            <a:r>
              <a:rPr lang="en-GB" sz="2200" dirty="0" err="1">
                <a:solidFill>
                  <a:srgbClr val="203864"/>
                </a:solidFill>
                <a:latin typeface="Calibri Light"/>
                <a:cs typeface="Calibri Light"/>
              </a:rPr>
              <a:t>asynchronicity</a:t>
            </a:r>
            <a:r>
              <a:rPr lang="en-GB" sz="2200" dirty="0">
                <a:solidFill>
                  <a:srgbClr val="203864"/>
                </a:solidFill>
                <a:latin typeface="Calibri Light"/>
                <a:cs typeface="Calibri Light"/>
              </a:rPr>
              <a:t> and permitting real time interaction (Hampel &amp; Stickler, 2005). </a:t>
            </a:r>
          </a:p>
          <a:p>
            <a:pPr marL="285750" indent="-285750">
              <a:lnSpc>
                <a:spcPct val="160000"/>
              </a:lnSpc>
              <a:spcBef>
                <a:spcPts val="800"/>
              </a:spcBef>
              <a:defRPr sz="1600">
                <a:solidFill>
                  <a:srgbClr val="203864"/>
                </a:solidFill>
                <a:latin typeface="Calibri Light"/>
                <a:ea typeface="Calibri Light"/>
                <a:cs typeface="Calibri Light"/>
                <a:sym typeface="Calibri Light"/>
              </a:defRPr>
            </a:pPr>
            <a:r>
              <a:rPr lang="en-GB" sz="2200" dirty="0">
                <a:solidFill>
                  <a:srgbClr val="203864"/>
                </a:solidFill>
                <a:latin typeface="Calibri Light"/>
                <a:cs typeface="Calibri Light"/>
              </a:rPr>
              <a:t>Synchronous computer mediated communication (SCMC) has been introduced in the learning and teaching of a second language as it is particularly apt at helping learners focus not only on meaning but also on form  (Lee, 2008; Simpson, 2002; Ware &amp; O’Dowd, 2008).</a:t>
            </a:r>
            <a:endParaRPr lang="es-ES" sz="2200" dirty="0"/>
          </a:p>
        </p:txBody>
      </p:sp>
    </p:spTree>
  </p:cSld>
  <p:clrMapOvr>
    <a:masterClrMapping/>
  </p:clrMapOvr>
  <p:transition spd="med" advTm="151434"/>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Marcador de contenido 2"/>
          <p:cNvSpPr txBox="1">
            <a:spLocks noGrp="1"/>
          </p:cNvSpPr>
          <p:nvPr>
            <p:ph type="body" idx="1"/>
          </p:nvPr>
        </p:nvSpPr>
        <p:spPr>
          <a:xfrm>
            <a:off x="491274" y="1413413"/>
            <a:ext cx="11218864" cy="4500369"/>
          </a:xfrm>
          <a:prstGeom prst="rect">
            <a:avLst/>
          </a:prstGeom>
        </p:spPr>
        <p:txBody>
          <a:bodyPr>
            <a:normAutofit fontScale="55000" lnSpcReduction="20000"/>
          </a:bodyPr>
          <a:lstStyle/>
          <a:p>
            <a:pPr marL="0" indent="0">
              <a:lnSpc>
                <a:spcPct val="160000"/>
              </a:lnSpc>
              <a:spcBef>
                <a:spcPts val="800"/>
              </a:spcBef>
              <a:buNone/>
              <a:defRPr sz="1600">
                <a:solidFill>
                  <a:srgbClr val="203864"/>
                </a:solidFill>
                <a:latin typeface="Calibri Light"/>
                <a:ea typeface="Calibri Light"/>
                <a:cs typeface="Calibri Light"/>
                <a:sym typeface="Calibri Light"/>
              </a:defRPr>
            </a:pPr>
            <a:endParaRPr lang="es-ES" dirty="0"/>
          </a:p>
          <a:p>
            <a:pPr marL="285750" indent="-285750">
              <a:lnSpc>
                <a:spcPct val="160000"/>
              </a:lnSpc>
              <a:spcBef>
                <a:spcPts val="800"/>
              </a:spcBef>
              <a:defRPr sz="1600">
                <a:solidFill>
                  <a:srgbClr val="203864"/>
                </a:solidFill>
                <a:latin typeface="Calibri Light"/>
                <a:ea typeface="Calibri Light"/>
                <a:cs typeface="Calibri Light"/>
                <a:sym typeface="Calibri Light"/>
              </a:defRPr>
            </a:pPr>
            <a:r>
              <a:rPr lang="en-GB" sz="3600" dirty="0"/>
              <a:t>Online communication and the dual focus on meaning and form allows for successful scaffolding, which in turns facilitates language acquisition. Scaffolding activities in language learning can include providing visual aids or demonstrating how to use the language.</a:t>
            </a:r>
          </a:p>
          <a:p>
            <a:pPr marL="285750" indent="-285750">
              <a:lnSpc>
                <a:spcPct val="160000"/>
              </a:lnSpc>
              <a:spcBef>
                <a:spcPts val="800"/>
              </a:spcBef>
              <a:defRPr sz="1600">
                <a:solidFill>
                  <a:srgbClr val="203864"/>
                </a:solidFill>
                <a:latin typeface="Calibri Light"/>
                <a:ea typeface="Calibri Light"/>
                <a:cs typeface="Calibri Light"/>
                <a:sym typeface="Calibri Light"/>
              </a:defRPr>
            </a:pPr>
            <a:r>
              <a:rPr lang="en-GB" sz="3600" dirty="0"/>
              <a:t>Online collaboration activities in a second language can also help develop pragmatic and intercultural competence (Chapelle, 2004) since collaborating online provides learners with opportunities to practice using language in different social situations. </a:t>
            </a:r>
          </a:p>
          <a:p>
            <a:pPr marL="285750" indent="-285750">
              <a:lnSpc>
                <a:spcPct val="160000"/>
              </a:lnSpc>
              <a:spcBef>
                <a:spcPts val="800"/>
              </a:spcBef>
              <a:defRPr sz="1600">
                <a:solidFill>
                  <a:srgbClr val="203864"/>
                </a:solidFill>
                <a:latin typeface="Calibri Light"/>
                <a:ea typeface="Calibri Light"/>
                <a:cs typeface="Calibri Light"/>
                <a:sym typeface="Calibri Light"/>
              </a:defRPr>
            </a:pPr>
            <a:r>
              <a:rPr lang="en-GB" sz="3600" dirty="0"/>
              <a:t>Comparative studies between face-to-face and SCMC interactions have proven similarities in interactional features (Ziegler, 2015) and there are more opportunities for interaction, making it easier for learners to practice their language skills.</a:t>
            </a:r>
          </a:p>
        </p:txBody>
      </p:sp>
      <p:sp>
        <p:nvSpPr>
          <p:cNvPr id="4" name="Título 1">
            <a:extLst>
              <a:ext uri="{FF2B5EF4-FFF2-40B4-BE49-F238E27FC236}">
                <a16:creationId xmlns:a16="http://schemas.microsoft.com/office/drawing/2014/main" id="{3FB214CE-5CBE-1EF4-EE83-5C05F4F0FBCA}"/>
              </a:ext>
            </a:extLst>
          </p:cNvPr>
          <p:cNvSpPr txBox="1">
            <a:spLocks noGrp="1"/>
          </p:cNvSpPr>
          <p:nvPr>
            <p:ph type="title"/>
          </p:nvPr>
        </p:nvSpPr>
        <p:spPr>
          <a:prstGeom prst="rect">
            <a:avLst/>
          </a:prstGeom>
        </p:spPr>
        <p:txBody>
          <a:bodyPr/>
          <a:lstStyle/>
          <a:p>
            <a:pPr defTabSz="905255">
              <a:defRPr sz="3168">
                <a:solidFill>
                  <a:srgbClr val="203864"/>
                </a:solidFill>
              </a:defRPr>
            </a:pPr>
            <a:r>
              <a:rPr lang="en-GB" dirty="0"/>
              <a:t>Why</a:t>
            </a:r>
            <a:r>
              <a:rPr lang="es-ES" dirty="0"/>
              <a:t> </a:t>
            </a:r>
            <a:r>
              <a:rPr dirty="0"/>
              <a:t>is </a:t>
            </a:r>
            <a:r>
              <a:rPr lang="es-ES" dirty="0"/>
              <a:t>online </a:t>
            </a:r>
            <a:r>
              <a:rPr lang="en-GB" dirty="0"/>
              <a:t>interaction</a:t>
            </a:r>
            <a:r>
              <a:rPr dirty="0"/>
              <a:t> relevant for language teaching and learning?</a:t>
            </a:r>
            <a:r>
              <a:rPr lang="es-ES" dirty="0"/>
              <a:t> </a:t>
            </a:r>
            <a:endParaRPr dirty="0"/>
          </a:p>
        </p:txBody>
      </p:sp>
    </p:spTree>
    <p:extLst>
      <p:ext uri="{BB962C8B-B14F-4D97-AF65-F5344CB8AC3E}">
        <p14:creationId xmlns:p14="http://schemas.microsoft.com/office/powerpoint/2010/main" val="3263360263"/>
      </p:ext>
    </p:extLst>
  </p:cSld>
  <p:clrMapOvr>
    <a:masterClrMapping/>
  </p:clrMapOvr>
  <p:transition spd="med" advTm="174624"/>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ítulo 1"/>
          <p:cNvSpPr txBox="1">
            <a:spLocks noGrp="1"/>
          </p:cNvSpPr>
          <p:nvPr>
            <p:ph type="title"/>
          </p:nvPr>
        </p:nvSpPr>
        <p:spPr>
          <a:xfrm>
            <a:off x="490653" y="365125"/>
            <a:ext cx="9734003" cy="1325563"/>
          </a:xfrm>
          <a:prstGeom prst="rect">
            <a:avLst/>
          </a:prstGeom>
        </p:spPr>
        <p:txBody>
          <a:bodyPr/>
          <a:lstStyle/>
          <a:p>
            <a:pPr>
              <a:defRPr sz="3200">
                <a:solidFill>
                  <a:srgbClr val="203864"/>
                </a:solidFill>
              </a:defRPr>
            </a:pPr>
            <a:r>
              <a:t>What is computer mediated communication (CMC)?</a:t>
            </a:r>
            <a:br/>
            <a:endParaRPr/>
          </a:p>
        </p:txBody>
      </p:sp>
      <p:sp>
        <p:nvSpPr>
          <p:cNvPr id="46" name="Marcador de contenido 2"/>
          <p:cNvSpPr txBox="1">
            <a:spLocks noGrp="1"/>
          </p:cNvSpPr>
          <p:nvPr>
            <p:ph type="body" idx="1"/>
          </p:nvPr>
        </p:nvSpPr>
        <p:spPr>
          <a:xfrm>
            <a:off x="490653" y="1690688"/>
            <a:ext cx="11218864" cy="3621088"/>
          </a:xfrm>
          <a:prstGeom prst="rect">
            <a:avLst/>
          </a:prstGeom>
        </p:spPr>
        <p:txBody>
          <a:bodyPr>
            <a:normAutofit/>
          </a:bodyPr>
          <a:lstStyle/>
          <a:p>
            <a:pPr>
              <a:defRPr sz="1900">
                <a:solidFill>
                  <a:srgbClr val="203864"/>
                </a:solidFill>
                <a:latin typeface="Calibri Light"/>
                <a:ea typeface="Calibri Light"/>
                <a:cs typeface="Calibri Light"/>
                <a:sym typeface="Calibri Light"/>
              </a:defRPr>
            </a:pPr>
            <a:r>
              <a:rPr sz="2200" dirty="0"/>
              <a:t>Computer mediated communication (CMC) refers to human communication via computers and includes: </a:t>
            </a:r>
          </a:p>
          <a:p>
            <a:pPr marL="0" indent="0">
              <a:buSzTx/>
              <a:buNone/>
              <a:defRPr sz="1900">
                <a:solidFill>
                  <a:srgbClr val="203864"/>
                </a:solidFill>
                <a:latin typeface="Calibri Light"/>
                <a:ea typeface="Calibri Light"/>
                <a:cs typeface="Calibri Light"/>
                <a:sym typeface="Calibri Light"/>
              </a:defRPr>
            </a:pPr>
            <a:endParaRPr sz="2200" dirty="0"/>
          </a:p>
          <a:p>
            <a:pPr marL="685800" lvl="1" indent="-228600">
              <a:spcBef>
                <a:spcPts val="500"/>
              </a:spcBef>
              <a:defRPr sz="1900">
                <a:solidFill>
                  <a:srgbClr val="203864"/>
                </a:solidFill>
                <a:latin typeface="Calibri Light"/>
                <a:ea typeface="Calibri Light"/>
                <a:cs typeface="Calibri Light"/>
                <a:sym typeface="Calibri Light"/>
              </a:defRPr>
            </a:pPr>
            <a:r>
              <a:rPr sz="2200" dirty="0"/>
              <a:t>synchronous CMC where the participants in the communication act are connected simultaneously (chats, video-conferencing, online meetings, etc.) and </a:t>
            </a:r>
          </a:p>
          <a:p>
            <a:pPr marL="685800" lvl="1" indent="-228600">
              <a:spcBef>
                <a:spcPts val="500"/>
              </a:spcBef>
              <a:defRPr sz="1900">
                <a:solidFill>
                  <a:srgbClr val="203864"/>
                </a:solidFill>
                <a:latin typeface="Calibri Light"/>
                <a:ea typeface="Calibri Light"/>
                <a:cs typeface="Calibri Light"/>
                <a:sym typeface="Calibri Light"/>
              </a:defRPr>
            </a:pPr>
            <a:r>
              <a:rPr sz="2200" dirty="0"/>
              <a:t>asynchronous CMC where participants interact at different times (online forums, emails, online reviews, etc.).</a:t>
            </a:r>
          </a:p>
          <a:p>
            <a:pPr>
              <a:defRPr sz="1900">
                <a:solidFill>
                  <a:srgbClr val="203864"/>
                </a:solidFill>
                <a:latin typeface="Calibri Light"/>
                <a:ea typeface="Calibri Light"/>
                <a:cs typeface="Calibri Light"/>
                <a:sym typeface="Calibri Light"/>
              </a:defRPr>
            </a:pPr>
            <a:endParaRPr sz="2200" dirty="0"/>
          </a:p>
          <a:p>
            <a:pPr>
              <a:defRPr sz="1900">
                <a:solidFill>
                  <a:srgbClr val="203864"/>
                </a:solidFill>
                <a:latin typeface="Calibri Light"/>
                <a:ea typeface="Calibri Light"/>
                <a:cs typeface="Calibri Light"/>
                <a:sym typeface="Calibri Light"/>
              </a:defRPr>
            </a:pPr>
            <a:r>
              <a:rPr sz="2200" dirty="0"/>
              <a:t>The term CMC focusses on the mean used, but Crystal (2001) also uses ‘Netspeak’ ‘</a:t>
            </a:r>
            <a:r>
              <a:rPr sz="2200" dirty="0" err="1"/>
              <a:t>cyberspeak</a:t>
            </a:r>
            <a:r>
              <a:rPr sz="2200" dirty="0"/>
              <a:t>’, ‘electronic discourse’ and ‘electronic language´ to focus on the variety of language used.</a:t>
            </a:r>
          </a:p>
        </p:txBody>
      </p:sp>
    </p:spTree>
  </p:cSld>
  <p:clrMapOvr>
    <a:masterClrMapping/>
  </p:clrMapOvr>
  <p:transition spd="med" advTm="123162"/>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ítulo 1"/>
          <p:cNvSpPr txBox="1">
            <a:spLocks noGrp="1"/>
          </p:cNvSpPr>
          <p:nvPr>
            <p:ph type="title"/>
          </p:nvPr>
        </p:nvSpPr>
        <p:spPr>
          <a:xfrm>
            <a:off x="467058" y="291972"/>
            <a:ext cx="9670855" cy="1325563"/>
          </a:xfrm>
          <a:prstGeom prst="rect">
            <a:avLst/>
          </a:prstGeom>
        </p:spPr>
        <p:txBody>
          <a:bodyPr>
            <a:normAutofit fontScale="90000"/>
          </a:bodyPr>
          <a:lstStyle/>
          <a:p>
            <a:pPr>
              <a:defRPr sz="3200">
                <a:solidFill>
                  <a:srgbClr val="203864"/>
                </a:solidFill>
              </a:defRPr>
            </a:pPr>
            <a:r>
              <a:rPr lang="en-GB" dirty="0"/>
              <a:t>Online communication: characteristics of online interaction in the Companion Volume to the </a:t>
            </a:r>
            <a:r>
              <a:rPr lang="es-ES" dirty="0"/>
              <a:t>CEFR</a:t>
            </a:r>
            <a:br>
              <a:rPr dirty="0"/>
            </a:br>
            <a:endParaRPr dirty="0"/>
          </a:p>
        </p:txBody>
      </p:sp>
      <p:sp>
        <p:nvSpPr>
          <p:cNvPr id="52" name="Marcador de contenido 2"/>
          <p:cNvSpPr txBox="1">
            <a:spLocks noGrp="1"/>
          </p:cNvSpPr>
          <p:nvPr>
            <p:ph type="body" idx="1"/>
          </p:nvPr>
        </p:nvSpPr>
        <p:spPr>
          <a:xfrm>
            <a:off x="307657" y="1617535"/>
            <a:ext cx="11218864" cy="3621089"/>
          </a:xfrm>
          <a:prstGeom prst="rect">
            <a:avLst/>
          </a:prstGeom>
        </p:spPr>
        <p:txBody>
          <a:bodyPr>
            <a:noAutofit/>
          </a:bodyPr>
          <a:lstStyle/>
          <a:p>
            <a:pPr marL="0" indent="0">
              <a:lnSpc>
                <a:spcPct val="100000"/>
              </a:lnSpc>
              <a:spcBef>
                <a:spcPts val="600"/>
              </a:spcBef>
              <a:spcAft>
                <a:spcPts val="600"/>
              </a:spcAft>
              <a:buNone/>
              <a:defRPr sz="1900">
                <a:solidFill>
                  <a:srgbClr val="203864"/>
                </a:solidFill>
                <a:latin typeface="Calibri Light"/>
                <a:ea typeface="Calibri Light"/>
                <a:cs typeface="Calibri Light"/>
                <a:sym typeface="Calibri Light"/>
              </a:defRPr>
            </a:pPr>
            <a:r>
              <a:rPr lang="en-GB" sz="2200" dirty="0"/>
              <a:t>In the Companion Volume, online communication is covered in its section on interaction but separate from oral and written interaction because: </a:t>
            </a:r>
          </a:p>
          <a:p>
            <a:pPr>
              <a:lnSpc>
                <a:spcPct val="100000"/>
              </a:lnSpc>
              <a:spcBef>
                <a:spcPts val="600"/>
              </a:spcBef>
              <a:spcAft>
                <a:spcPts val="600"/>
              </a:spcAft>
              <a:defRPr sz="1900">
                <a:solidFill>
                  <a:srgbClr val="203864"/>
                </a:solidFill>
                <a:latin typeface="Calibri Light"/>
                <a:ea typeface="Calibri Light"/>
                <a:cs typeface="Calibri Light"/>
                <a:sym typeface="Calibri Light"/>
              </a:defRPr>
            </a:pPr>
            <a:r>
              <a:rPr sz="2200" dirty="0"/>
              <a:t>Online communication is always mediated through a machine</a:t>
            </a:r>
            <a:r>
              <a:rPr lang="es-ES" sz="2200" dirty="0"/>
              <a:t> and </a:t>
            </a:r>
            <a:r>
              <a:rPr sz="2200" dirty="0"/>
              <a:t>shows characteristics that differ from face-to-face communication</a:t>
            </a:r>
            <a:r>
              <a:rPr lang="es-ES" sz="2200" dirty="0"/>
              <a:t> </a:t>
            </a:r>
            <a:r>
              <a:rPr lang="en-GB" sz="2200" dirty="0"/>
              <a:t>such as group interaction.</a:t>
            </a:r>
          </a:p>
          <a:p>
            <a:pPr>
              <a:lnSpc>
                <a:spcPct val="100000"/>
              </a:lnSpc>
              <a:spcBef>
                <a:spcPts val="600"/>
              </a:spcBef>
              <a:spcAft>
                <a:spcPts val="600"/>
              </a:spcAft>
              <a:defRPr sz="1900">
                <a:solidFill>
                  <a:srgbClr val="203864"/>
                </a:solidFill>
                <a:latin typeface="Calibri Light"/>
                <a:ea typeface="Calibri Light"/>
                <a:cs typeface="Calibri Light"/>
                <a:sym typeface="Calibri Light"/>
              </a:defRPr>
            </a:pPr>
            <a:r>
              <a:rPr sz="2200" dirty="0"/>
              <a:t>Online communication is also multimodal</a:t>
            </a:r>
            <a:r>
              <a:rPr lang="es-ES" sz="2200" dirty="0"/>
              <a:t>.</a:t>
            </a:r>
          </a:p>
          <a:p>
            <a:pPr>
              <a:lnSpc>
                <a:spcPct val="100000"/>
              </a:lnSpc>
              <a:spcBef>
                <a:spcPts val="600"/>
              </a:spcBef>
              <a:spcAft>
                <a:spcPts val="600"/>
              </a:spcAft>
              <a:defRPr sz="1900">
                <a:solidFill>
                  <a:srgbClr val="203864"/>
                </a:solidFill>
                <a:latin typeface="Calibri Light"/>
                <a:ea typeface="Calibri Light"/>
                <a:cs typeface="Calibri Light"/>
                <a:sym typeface="Calibri Light"/>
              </a:defRPr>
            </a:pPr>
            <a:r>
              <a:rPr sz="2200" dirty="0"/>
              <a:t>There is a larger availability of resources that can be used in real time and the response is in many cases instantaneous:  miscommunication can occur easily.</a:t>
            </a:r>
            <a:r>
              <a:rPr lang="es-ES" sz="2200" dirty="0"/>
              <a:t> </a:t>
            </a:r>
          </a:p>
          <a:p>
            <a:pPr>
              <a:spcBef>
                <a:spcPts val="600"/>
              </a:spcBef>
              <a:spcAft>
                <a:spcPts val="600"/>
              </a:spcAft>
              <a:defRPr sz="1900">
                <a:solidFill>
                  <a:srgbClr val="203864"/>
                </a:solidFill>
                <a:latin typeface="Calibri Light"/>
                <a:ea typeface="Calibri Light"/>
                <a:cs typeface="Calibri Light"/>
                <a:sym typeface="Calibri Light"/>
              </a:defRPr>
            </a:pPr>
            <a:r>
              <a:rPr sz="2200" dirty="0"/>
              <a:t>The affective or emotional nuances that are transmitted in communication that is not machine-mediated need to be expressed differently</a:t>
            </a:r>
            <a:r>
              <a:rPr lang="es-ES" sz="2200" dirty="0"/>
              <a:t> </a:t>
            </a:r>
            <a:r>
              <a:rPr lang="en-GB" sz="2200" dirty="0"/>
              <a:t>when using a machine for communication</a:t>
            </a:r>
            <a:r>
              <a:rPr sz="2200" dirty="0"/>
              <a:t>.</a:t>
            </a:r>
          </a:p>
        </p:txBody>
      </p:sp>
    </p:spTree>
  </p:cSld>
  <p:clrMapOvr>
    <a:masterClrMapping/>
  </p:clrMapOvr>
  <p:transition spd="med" advTm="21696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ítulo 1"/>
          <p:cNvSpPr txBox="1">
            <a:spLocks noGrp="1"/>
          </p:cNvSpPr>
          <p:nvPr>
            <p:ph type="title"/>
          </p:nvPr>
        </p:nvSpPr>
        <p:spPr>
          <a:xfrm>
            <a:off x="490537" y="413893"/>
            <a:ext cx="9974264" cy="1325563"/>
          </a:xfrm>
          <a:prstGeom prst="rect">
            <a:avLst/>
          </a:prstGeom>
        </p:spPr>
        <p:txBody>
          <a:bodyPr/>
          <a:lstStyle>
            <a:lvl1pPr>
              <a:defRPr sz="3200">
                <a:solidFill>
                  <a:srgbClr val="203864"/>
                </a:solidFill>
              </a:defRPr>
            </a:lvl1pPr>
          </a:lstStyle>
          <a:p>
            <a:r>
              <a:t>How is online interaction addressed in the Companion Volume to the CEFR?</a:t>
            </a:r>
          </a:p>
        </p:txBody>
      </p:sp>
      <p:sp>
        <p:nvSpPr>
          <p:cNvPr id="58" name="Marcador de contenido 2"/>
          <p:cNvSpPr txBox="1">
            <a:spLocks noGrp="1"/>
          </p:cNvSpPr>
          <p:nvPr>
            <p:ph type="body" sz="quarter" idx="1"/>
          </p:nvPr>
        </p:nvSpPr>
        <p:spPr>
          <a:xfrm>
            <a:off x="490538" y="1989138"/>
            <a:ext cx="3886390" cy="3621088"/>
          </a:xfrm>
          <a:prstGeom prst="rect">
            <a:avLst/>
          </a:prstGeom>
        </p:spPr>
        <p:txBody>
          <a:bodyPr>
            <a:normAutofit/>
          </a:bodyPr>
          <a:lstStyle/>
          <a:p>
            <a:pPr>
              <a:lnSpc>
                <a:spcPct val="100000"/>
              </a:lnSpc>
              <a:spcBef>
                <a:spcPts val="600"/>
              </a:spcBef>
              <a:spcAft>
                <a:spcPts val="600"/>
              </a:spcAft>
              <a:defRPr sz="1500">
                <a:solidFill>
                  <a:srgbClr val="203864"/>
                </a:solidFill>
                <a:latin typeface="Calibri Light"/>
                <a:ea typeface="Calibri Light"/>
                <a:cs typeface="Calibri Light"/>
                <a:sym typeface="Calibri Light"/>
              </a:defRPr>
            </a:pPr>
            <a:r>
              <a:rPr sz="2200" dirty="0"/>
              <a:t>Interaction is a fundamental part of using language. </a:t>
            </a:r>
          </a:p>
          <a:p>
            <a:pPr>
              <a:lnSpc>
                <a:spcPct val="100000"/>
              </a:lnSpc>
              <a:spcBef>
                <a:spcPts val="600"/>
              </a:spcBef>
              <a:spcAft>
                <a:spcPts val="600"/>
              </a:spcAft>
              <a:defRPr sz="1500">
                <a:solidFill>
                  <a:srgbClr val="203864"/>
                </a:solidFill>
                <a:latin typeface="Calibri Light"/>
                <a:ea typeface="Calibri Light"/>
                <a:cs typeface="Calibri Light"/>
                <a:sym typeface="Calibri Light"/>
              </a:defRPr>
            </a:pPr>
            <a:r>
              <a:rPr sz="2200" dirty="0"/>
              <a:t>CEFR scales address online interaction separately because it is a multimodal activity, involving one medium and several methods of communication.</a:t>
            </a:r>
          </a:p>
        </p:txBody>
      </p:sp>
      <p:sp>
        <p:nvSpPr>
          <p:cNvPr id="59" name="Google Shape;65;p12"/>
          <p:cNvSpPr txBox="1"/>
          <p:nvPr/>
        </p:nvSpPr>
        <p:spPr>
          <a:xfrm>
            <a:off x="5958559" y="1908419"/>
            <a:ext cx="5232902" cy="9232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21899" tIns="121899" rIns="121899" bIns="121899">
            <a:spAutoFit/>
          </a:bodyPr>
          <a:lstStyle>
            <a:lvl1pPr marL="285750" indent="-285750">
              <a:lnSpc>
                <a:spcPct val="200000"/>
              </a:lnSpc>
              <a:spcBef>
                <a:spcPts val="800"/>
              </a:spcBef>
              <a:buSzPct val="100000"/>
              <a:buFont typeface="Arial"/>
              <a:buChar char="•"/>
              <a:defRPr sz="1600">
                <a:solidFill>
                  <a:srgbClr val="203864"/>
                </a:solidFill>
                <a:latin typeface="Calibri Light"/>
                <a:ea typeface="Calibri Light"/>
                <a:cs typeface="Calibri Light"/>
                <a:sym typeface="Calibri Light"/>
              </a:defRPr>
            </a:lvl1pPr>
          </a:lstStyle>
          <a:p>
            <a:pPr>
              <a:lnSpc>
                <a:spcPct val="100000"/>
              </a:lnSpc>
              <a:spcBef>
                <a:spcPts val="600"/>
              </a:spcBef>
              <a:spcAft>
                <a:spcPts val="600"/>
              </a:spcAft>
            </a:pPr>
            <a:r>
              <a:rPr sz="2200" dirty="0"/>
              <a:t>Multimodal communication is typical of online interaction, with examples such as </a:t>
            </a:r>
          </a:p>
        </p:txBody>
      </p:sp>
      <p:sp>
        <p:nvSpPr>
          <p:cNvPr id="60" name="CuadroTexto 7"/>
          <p:cNvSpPr txBox="1"/>
          <p:nvPr/>
        </p:nvSpPr>
        <p:spPr>
          <a:xfrm>
            <a:off x="7515043" y="3030870"/>
            <a:ext cx="1896387" cy="4001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600">
                <a:solidFill>
                  <a:srgbClr val="203864"/>
                </a:solidFill>
                <a:latin typeface="Calibri Light"/>
                <a:ea typeface="Calibri Light"/>
                <a:cs typeface="Calibri Light"/>
                <a:sym typeface="Calibri Light"/>
              </a:defRPr>
            </a:lvl1pPr>
          </a:lstStyle>
          <a:p>
            <a:r>
              <a:rPr sz="2000" dirty="0"/>
              <a:t>Chats</a:t>
            </a:r>
          </a:p>
        </p:txBody>
      </p:sp>
      <p:grpSp>
        <p:nvGrpSpPr>
          <p:cNvPr id="63" name="Google Shape;51;p11"/>
          <p:cNvGrpSpPr/>
          <p:nvPr/>
        </p:nvGrpSpPr>
        <p:grpSpPr>
          <a:xfrm>
            <a:off x="6463862" y="3342927"/>
            <a:ext cx="923051" cy="560877"/>
            <a:chOff x="0" y="0"/>
            <a:chExt cx="923049" cy="560876"/>
          </a:xfrm>
        </p:grpSpPr>
        <p:sp>
          <p:nvSpPr>
            <p:cNvPr id="61" name="Google Shape;52;p11"/>
            <p:cNvSpPr/>
            <p:nvPr/>
          </p:nvSpPr>
          <p:spPr>
            <a:xfrm rot="5043882">
              <a:off x="160571" y="-99546"/>
              <a:ext cx="484892" cy="759969"/>
            </a:xfrm>
            <a:custGeom>
              <a:avLst/>
              <a:gdLst/>
              <a:ahLst/>
              <a:cxnLst>
                <a:cxn ang="0">
                  <a:pos x="wd2" y="hd2"/>
                </a:cxn>
                <a:cxn ang="5400000">
                  <a:pos x="wd2" y="hd2"/>
                </a:cxn>
                <a:cxn ang="10800000">
                  <a:pos x="wd2" y="hd2"/>
                </a:cxn>
                <a:cxn ang="16200000">
                  <a:pos x="wd2" y="hd2"/>
                </a:cxn>
              </a:cxnLst>
              <a:rect l="0" t="0" r="r" b="b"/>
              <a:pathLst>
                <a:path w="21600" h="21600" extrusionOk="0">
                  <a:moveTo>
                    <a:pt x="19523" y="12120"/>
                  </a:moveTo>
                  <a:lnTo>
                    <a:pt x="19454" y="12202"/>
                  </a:lnTo>
                  <a:lnTo>
                    <a:pt x="19454" y="12284"/>
                  </a:lnTo>
                  <a:lnTo>
                    <a:pt x="19523" y="12449"/>
                  </a:lnTo>
                  <a:lnTo>
                    <a:pt x="19523" y="12120"/>
                  </a:lnTo>
                  <a:close/>
                  <a:moveTo>
                    <a:pt x="5816" y="20446"/>
                  </a:moveTo>
                  <a:lnTo>
                    <a:pt x="6092" y="20529"/>
                  </a:lnTo>
                  <a:lnTo>
                    <a:pt x="5954" y="20529"/>
                  </a:lnTo>
                  <a:lnTo>
                    <a:pt x="5816" y="20446"/>
                  </a:lnTo>
                  <a:close/>
                  <a:moveTo>
                    <a:pt x="21254" y="0"/>
                  </a:moveTo>
                  <a:lnTo>
                    <a:pt x="21254" y="82"/>
                  </a:lnTo>
                  <a:lnTo>
                    <a:pt x="21116" y="247"/>
                  </a:lnTo>
                  <a:lnTo>
                    <a:pt x="21185" y="247"/>
                  </a:lnTo>
                  <a:lnTo>
                    <a:pt x="21185" y="495"/>
                  </a:lnTo>
                  <a:lnTo>
                    <a:pt x="21046" y="495"/>
                  </a:lnTo>
                  <a:lnTo>
                    <a:pt x="21185" y="577"/>
                  </a:lnTo>
                  <a:lnTo>
                    <a:pt x="21046" y="742"/>
                  </a:lnTo>
                  <a:lnTo>
                    <a:pt x="21046" y="907"/>
                  </a:lnTo>
                  <a:lnTo>
                    <a:pt x="20977" y="907"/>
                  </a:lnTo>
                  <a:lnTo>
                    <a:pt x="20908" y="1071"/>
                  </a:lnTo>
                  <a:lnTo>
                    <a:pt x="21046" y="1237"/>
                  </a:lnTo>
                  <a:lnTo>
                    <a:pt x="21254" y="1402"/>
                  </a:lnTo>
                  <a:lnTo>
                    <a:pt x="20977" y="1566"/>
                  </a:lnTo>
                  <a:lnTo>
                    <a:pt x="21185" y="1731"/>
                  </a:lnTo>
                  <a:lnTo>
                    <a:pt x="21254" y="1896"/>
                  </a:lnTo>
                  <a:lnTo>
                    <a:pt x="21116" y="2061"/>
                  </a:lnTo>
                  <a:lnTo>
                    <a:pt x="21185" y="2061"/>
                  </a:lnTo>
                  <a:lnTo>
                    <a:pt x="21116" y="2144"/>
                  </a:lnTo>
                  <a:lnTo>
                    <a:pt x="21185" y="2226"/>
                  </a:lnTo>
                  <a:lnTo>
                    <a:pt x="21185" y="2308"/>
                  </a:lnTo>
                  <a:lnTo>
                    <a:pt x="20977" y="2308"/>
                  </a:lnTo>
                  <a:lnTo>
                    <a:pt x="21046" y="2391"/>
                  </a:lnTo>
                  <a:lnTo>
                    <a:pt x="21116" y="2473"/>
                  </a:lnTo>
                  <a:lnTo>
                    <a:pt x="21116" y="2886"/>
                  </a:lnTo>
                  <a:lnTo>
                    <a:pt x="21046" y="3215"/>
                  </a:lnTo>
                  <a:lnTo>
                    <a:pt x="20977" y="3463"/>
                  </a:lnTo>
                  <a:lnTo>
                    <a:pt x="21116" y="3546"/>
                  </a:lnTo>
                  <a:lnTo>
                    <a:pt x="21116" y="3793"/>
                  </a:lnTo>
                  <a:lnTo>
                    <a:pt x="20977" y="3710"/>
                  </a:lnTo>
                  <a:lnTo>
                    <a:pt x="20977" y="3793"/>
                  </a:lnTo>
                  <a:lnTo>
                    <a:pt x="21046" y="3875"/>
                  </a:lnTo>
                  <a:lnTo>
                    <a:pt x="20908" y="3875"/>
                  </a:lnTo>
                  <a:lnTo>
                    <a:pt x="20977" y="4122"/>
                  </a:lnTo>
                  <a:lnTo>
                    <a:pt x="20908" y="4370"/>
                  </a:lnTo>
                  <a:lnTo>
                    <a:pt x="21116" y="4287"/>
                  </a:lnTo>
                  <a:lnTo>
                    <a:pt x="21323" y="4452"/>
                  </a:lnTo>
                  <a:lnTo>
                    <a:pt x="21116" y="4370"/>
                  </a:lnTo>
                  <a:lnTo>
                    <a:pt x="21046" y="4370"/>
                  </a:lnTo>
                  <a:lnTo>
                    <a:pt x="21116" y="4452"/>
                  </a:lnTo>
                  <a:lnTo>
                    <a:pt x="20977" y="4452"/>
                  </a:lnTo>
                  <a:lnTo>
                    <a:pt x="20838" y="4864"/>
                  </a:lnTo>
                  <a:lnTo>
                    <a:pt x="20838" y="5029"/>
                  </a:lnTo>
                  <a:lnTo>
                    <a:pt x="20977" y="5277"/>
                  </a:lnTo>
                  <a:lnTo>
                    <a:pt x="20838" y="6101"/>
                  </a:lnTo>
                  <a:lnTo>
                    <a:pt x="20769" y="6430"/>
                  </a:lnTo>
                  <a:lnTo>
                    <a:pt x="20631" y="6761"/>
                  </a:lnTo>
                  <a:lnTo>
                    <a:pt x="20631" y="6596"/>
                  </a:lnTo>
                  <a:lnTo>
                    <a:pt x="20423" y="7090"/>
                  </a:lnTo>
                  <a:lnTo>
                    <a:pt x="20492" y="7008"/>
                  </a:lnTo>
                  <a:lnTo>
                    <a:pt x="20146" y="7832"/>
                  </a:lnTo>
                  <a:lnTo>
                    <a:pt x="20354" y="7832"/>
                  </a:lnTo>
                  <a:lnTo>
                    <a:pt x="20215" y="8079"/>
                  </a:lnTo>
                  <a:lnTo>
                    <a:pt x="20215" y="8245"/>
                  </a:lnTo>
                  <a:lnTo>
                    <a:pt x="20284" y="8327"/>
                  </a:lnTo>
                  <a:lnTo>
                    <a:pt x="20284" y="8574"/>
                  </a:lnTo>
                  <a:lnTo>
                    <a:pt x="20215" y="8656"/>
                  </a:lnTo>
                  <a:lnTo>
                    <a:pt x="20146" y="8656"/>
                  </a:lnTo>
                  <a:lnTo>
                    <a:pt x="20077" y="8492"/>
                  </a:lnTo>
                  <a:lnTo>
                    <a:pt x="20008" y="8574"/>
                  </a:lnTo>
                  <a:lnTo>
                    <a:pt x="19869" y="8656"/>
                  </a:lnTo>
                  <a:lnTo>
                    <a:pt x="19939" y="8739"/>
                  </a:lnTo>
                  <a:lnTo>
                    <a:pt x="19869" y="8821"/>
                  </a:lnTo>
                  <a:lnTo>
                    <a:pt x="19869" y="8987"/>
                  </a:lnTo>
                  <a:lnTo>
                    <a:pt x="19939" y="9151"/>
                  </a:lnTo>
                  <a:lnTo>
                    <a:pt x="19939" y="9398"/>
                  </a:lnTo>
                  <a:lnTo>
                    <a:pt x="19661" y="9398"/>
                  </a:lnTo>
                  <a:lnTo>
                    <a:pt x="19592" y="9316"/>
                  </a:lnTo>
                  <a:lnTo>
                    <a:pt x="19592" y="9481"/>
                  </a:lnTo>
                  <a:lnTo>
                    <a:pt x="19523" y="9563"/>
                  </a:lnTo>
                  <a:lnTo>
                    <a:pt x="19385" y="9563"/>
                  </a:lnTo>
                  <a:lnTo>
                    <a:pt x="19385" y="9646"/>
                  </a:lnTo>
                  <a:lnTo>
                    <a:pt x="19454" y="9646"/>
                  </a:lnTo>
                  <a:lnTo>
                    <a:pt x="19523" y="9729"/>
                  </a:lnTo>
                  <a:lnTo>
                    <a:pt x="19523" y="10058"/>
                  </a:lnTo>
                  <a:lnTo>
                    <a:pt x="19454" y="10058"/>
                  </a:lnTo>
                  <a:lnTo>
                    <a:pt x="19454" y="9976"/>
                  </a:lnTo>
                  <a:lnTo>
                    <a:pt x="19385" y="9976"/>
                  </a:lnTo>
                  <a:lnTo>
                    <a:pt x="19385" y="9893"/>
                  </a:lnTo>
                  <a:lnTo>
                    <a:pt x="19316" y="10305"/>
                  </a:lnTo>
                  <a:lnTo>
                    <a:pt x="19246" y="10223"/>
                  </a:lnTo>
                  <a:lnTo>
                    <a:pt x="19177" y="10305"/>
                  </a:lnTo>
                  <a:lnTo>
                    <a:pt x="19246" y="10305"/>
                  </a:lnTo>
                  <a:lnTo>
                    <a:pt x="19316" y="10553"/>
                  </a:lnTo>
                  <a:lnTo>
                    <a:pt x="19385" y="10800"/>
                  </a:lnTo>
                  <a:lnTo>
                    <a:pt x="19108" y="10965"/>
                  </a:lnTo>
                  <a:lnTo>
                    <a:pt x="18900" y="11130"/>
                  </a:lnTo>
                  <a:lnTo>
                    <a:pt x="18830" y="11295"/>
                  </a:lnTo>
                  <a:lnTo>
                    <a:pt x="18900" y="11295"/>
                  </a:lnTo>
                  <a:lnTo>
                    <a:pt x="18900" y="11378"/>
                  </a:lnTo>
                  <a:lnTo>
                    <a:pt x="18969" y="11130"/>
                  </a:lnTo>
                  <a:lnTo>
                    <a:pt x="19038" y="11378"/>
                  </a:lnTo>
                  <a:lnTo>
                    <a:pt x="19108" y="11212"/>
                  </a:lnTo>
                  <a:lnTo>
                    <a:pt x="19177" y="11295"/>
                  </a:lnTo>
                  <a:lnTo>
                    <a:pt x="19038" y="11542"/>
                  </a:lnTo>
                  <a:lnTo>
                    <a:pt x="18830" y="11460"/>
                  </a:lnTo>
                  <a:lnTo>
                    <a:pt x="18693" y="11542"/>
                  </a:lnTo>
                  <a:lnTo>
                    <a:pt x="18623" y="11707"/>
                  </a:lnTo>
                  <a:lnTo>
                    <a:pt x="18554" y="12120"/>
                  </a:lnTo>
                  <a:lnTo>
                    <a:pt x="18485" y="12614"/>
                  </a:lnTo>
                  <a:lnTo>
                    <a:pt x="18415" y="12779"/>
                  </a:lnTo>
                  <a:lnTo>
                    <a:pt x="18346" y="12944"/>
                  </a:lnTo>
                  <a:lnTo>
                    <a:pt x="18277" y="12862"/>
                  </a:lnTo>
                  <a:lnTo>
                    <a:pt x="18207" y="12696"/>
                  </a:lnTo>
                  <a:lnTo>
                    <a:pt x="18138" y="13026"/>
                  </a:lnTo>
                  <a:lnTo>
                    <a:pt x="18138" y="13356"/>
                  </a:lnTo>
                  <a:lnTo>
                    <a:pt x="18207" y="13356"/>
                  </a:lnTo>
                  <a:lnTo>
                    <a:pt x="18000" y="13438"/>
                  </a:lnTo>
                  <a:lnTo>
                    <a:pt x="17862" y="13521"/>
                  </a:lnTo>
                  <a:lnTo>
                    <a:pt x="17654" y="13933"/>
                  </a:lnTo>
                  <a:lnTo>
                    <a:pt x="17584" y="14346"/>
                  </a:lnTo>
                  <a:lnTo>
                    <a:pt x="17446" y="14593"/>
                  </a:lnTo>
                  <a:lnTo>
                    <a:pt x="17169" y="14593"/>
                  </a:lnTo>
                  <a:lnTo>
                    <a:pt x="17031" y="14840"/>
                  </a:lnTo>
                  <a:lnTo>
                    <a:pt x="16892" y="15170"/>
                  </a:lnTo>
                  <a:lnTo>
                    <a:pt x="16754" y="15582"/>
                  </a:lnTo>
                  <a:lnTo>
                    <a:pt x="16754" y="15499"/>
                  </a:lnTo>
                  <a:lnTo>
                    <a:pt x="16685" y="15417"/>
                  </a:lnTo>
                  <a:lnTo>
                    <a:pt x="16754" y="15664"/>
                  </a:lnTo>
                  <a:lnTo>
                    <a:pt x="16477" y="15664"/>
                  </a:lnTo>
                  <a:lnTo>
                    <a:pt x="16546" y="15499"/>
                  </a:lnTo>
                  <a:lnTo>
                    <a:pt x="16477" y="15499"/>
                  </a:lnTo>
                  <a:lnTo>
                    <a:pt x="16408" y="15582"/>
                  </a:lnTo>
                  <a:lnTo>
                    <a:pt x="16338" y="15912"/>
                  </a:lnTo>
                  <a:lnTo>
                    <a:pt x="16269" y="16159"/>
                  </a:lnTo>
                  <a:lnTo>
                    <a:pt x="16200" y="16241"/>
                  </a:lnTo>
                  <a:lnTo>
                    <a:pt x="16062" y="16241"/>
                  </a:lnTo>
                  <a:lnTo>
                    <a:pt x="15923" y="16737"/>
                  </a:lnTo>
                  <a:lnTo>
                    <a:pt x="15854" y="16489"/>
                  </a:lnTo>
                  <a:lnTo>
                    <a:pt x="15854" y="16654"/>
                  </a:lnTo>
                  <a:lnTo>
                    <a:pt x="15715" y="16737"/>
                  </a:lnTo>
                  <a:lnTo>
                    <a:pt x="15369" y="17066"/>
                  </a:lnTo>
                  <a:lnTo>
                    <a:pt x="14954" y="17313"/>
                  </a:lnTo>
                  <a:lnTo>
                    <a:pt x="14608" y="17561"/>
                  </a:lnTo>
                  <a:lnTo>
                    <a:pt x="14746" y="17643"/>
                  </a:lnTo>
                  <a:lnTo>
                    <a:pt x="14816" y="17726"/>
                  </a:lnTo>
                  <a:lnTo>
                    <a:pt x="14608" y="17808"/>
                  </a:lnTo>
                  <a:lnTo>
                    <a:pt x="14608" y="17726"/>
                  </a:lnTo>
                  <a:lnTo>
                    <a:pt x="14538" y="17643"/>
                  </a:lnTo>
                  <a:lnTo>
                    <a:pt x="14538" y="17808"/>
                  </a:lnTo>
                  <a:lnTo>
                    <a:pt x="14123" y="17726"/>
                  </a:lnTo>
                  <a:lnTo>
                    <a:pt x="14193" y="17808"/>
                  </a:lnTo>
                  <a:lnTo>
                    <a:pt x="14123" y="17890"/>
                  </a:lnTo>
                  <a:lnTo>
                    <a:pt x="14262" y="17973"/>
                  </a:lnTo>
                  <a:lnTo>
                    <a:pt x="14193" y="18055"/>
                  </a:lnTo>
                  <a:lnTo>
                    <a:pt x="13915" y="18055"/>
                  </a:lnTo>
                  <a:lnTo>
                    <a:pt x="13639" y="18385"/>
                  </a:lnTo>
                  <a:lnTo>
                    <a:pt x="13292" y="18715"/>
                  </a:lnTo>
                  <a:lnTo>
                    <a:pt x="13015" y="18962"/>
                  </a:lnTo>
                  <a:lnTo>
                    <a:pt x="12739" y="19045"/>
                  </a:lnTo>
                  <a:lnTo>
                    <a:pt x="12323" y="19539"/>
                  </a:lnTo>
                  <a:lnTo>
                    <a:pt x="12254" y="19457"/>
                  </a:lnTo>
                  <a:lnTo>
                    <a:pt x="12185" y="19374"/>
                  </a:lnTo>
                  <a:lnTo>
                    <a:pt x="11977" y="19374"/>
                  </a:lnTo>
                  <a:lnTo>
                    <a:pt x="11631" y="19621"/>
                  </a:lnTo>
                  <a:lnTo>
                    <a:pt x="10523" y="19952"/>
                  </a:lnTo>
                  <a:lnTo>
                    <a:pt x="10523" y="20116"/>
                  </a:lnTo>
                  <a:lnTo>
                    <a:pt x="10454" y="20199"/>
                  </a:lnTo>
                  <a:lnTo>
                    <a:pt x="10316" y="20116"/>
                  </a:lnTo>
                  <a:lnTo>
                    <a:pt x="10246" y="20034"/>
                  </a:lnTo>
                  <a:lnTo>
                    <a:pt x="10108" y="20034"/>
                  </a:lnTo>
                  <a:lnTo>
                    <a:pt x="10108" y="20281"/>
                  </a:lnTo>
                  <a:lnTo>
                    <a:pt x="9900" y="20199"/>
                  </a:lnTo>
                  <a:lnTo>
                    <a:pt x="9623" y="20199"/>
                  </a:lnTo>
                  <a:lnTo>
                    <a:pt x="9277" y="20281"/>
                  </a:lnTo>
                  <a:lnTo>
                    <a:pt x="9139" y="20363"/>
                  </a:lnTo>
                  <a:lnTo>
                    <a:pt x="8862" y="20281"/>
                  </a:lnTo>
                  <a:lnTo>
                    <a:pt x="8654" y="20199"/>
                  </a:lnTo>
                  <a:lnTo>
                    <a:pt x="8447" y="20611"/>
                  </a:lnTo>
                  <a:lnTo>
                    <a:pt x="8308" y="20446"/>
                  </a:lnTo>
                  <a:lnTo>
                    <a:pt x="8169" y="20363"/>
                  </a:lnTo>
                  <a:lnTo>
                    <a:pt x="7961" y="20363"/>
                  </a:lnTo>
                  <a:lnTo>
                    <a:pt x="7754" y="20446"/>
                  </a:lnTo>
                  <a:lnTo>
                    <a:pt x="7754" y="20363"/>
                  </a:lnTo>
                  <a:lnTo>
                    <a:pt x="7477" y="20363"/>
                  </a:lnTo>
                  <a:lnTo>
                    <a:pt x="7131" y="20529"/>
                  </a:lnTo>
                  <a:lnTo>
                    <a:pt x="7131" y="20363"/>
                  </a:lnTo>
                  <a:lnTo>
                    <a:pt x="7062" y="20529"/>
                  </a:lnTo>
                  <a:lnTo>
                    <a:pt x="6923" y="20694"/>
                  </a:lnTo>
                  <a:lnTo>
                    <a:pt x="6854" y="20611"/>
                  </a:lnTo>
                  <a:lnTo>
                    <a:pt x="6923" y="20611"/>
                  </a:lnTo>
                  <a:lnTo>
                    <a:pt x="6854" y="20529"/>
                  </a:lnTo>
                  <a:lnTo>
                    <a:pt x="6785" y="20529"/>
                  </a:lnTo>
                  <a:lnTo>
                    <a:pt x="6785" y="20611"/>
                  </a:lnTo>
                  <a:lnTo>
                    <a:pt x="6715" y="20529"/>
                  </a:lnTo>
                  <a:lnTo>
                    <a:pt x="6508" y="20694"/>
                  </a:lnTo>
                  <a:lnTo>
                    <a:pt x="6439" y="20694"/>
                  </a:lnTo>
                  <a:lnTo>
                    <a:pt x="6370" y="20529"/>
                  </a:lnTo>
                  <a:lnTo>
                    <a:pt x="6300" y="20611"/>
                  </a:lnTo>
                  <a:lnTo>
                    <a:pt x="6231" y="20611"/>
                  </a:lnTo>
                  <a:lnTo>
                    <a:pt x="6162" y="20529"/>
                  </a:lnTo>
                  <a:lnTo>
                    <a:pt x="6092" y="20529"/>
                  </a:lnTo>
                  <a:lnTo>
                    <a:pt x="6023" y="20363"/>
                  </a:lnTo>
                  <a:lnTo>
                    <a:pt x="6092" y="20199"/>
                  </a:lnTo>
                  <a:lnTo>
                    <a:pt x="5885" y="20281"/>
                  </a:lnTo>
                  <a:lnTo>
                    <a:pt x="5608" y="20281"/>
                  </a:lnTo>
                  <a:lnTo>
                    <a:pt x="5400" y="20363"/>
                  </a:lnTo>
                  <a:lnTo>
                    <a:pt x="5331" y="20363"/>
                  </a:lnTo>
                  <a:lnTo>
                    <a:pt x="5331" y="20446"/>
                  </a:lnTo>
                  <a:lnTo>
                    <a:pt x="5538" y="20446"/>
                  </a:lnTo>
                  <a:lnTo>
                    <a:pt x="5469" y="20529"/>
                  </a:lnTo>
                  <a:lnTo>
                    <a:pt x="5400" y="20529"/>
                  </a:lnTo>
                  <a:lnTo>
                    <a:pt x="5262" y="20694"/>
                  </a:lnTo>
                  <a:lnTo>
                    <a:pt x="5123" y="20446"/>
                  </a:lnTo>
                  <a:lnTo>
                    <a:pt x="4915" y="20281"/>
                  </a:lnTo>
                  <a:lnTo>
                    <a:pt x="4846" y="20199"/>
                  </a:lnTo>
                  <a:lnTo>
                    <a:pt x="4708" y="20281"/>
                  </a:lnTo>
                  <a:lnTo>
                    <a:pt x="4570" y="20363"/>
                  </a:lnTo>
                  <a:lnTo>
                    <a:pt x="4500" y="20529"/>
                  </a:lnTo>
                  <a:lnTo>
                    <a:pt x="4431" y="20529"/>
                  </a:lnTo>
                  <a:lnTo>
                    <a:pt x="4431" y="20446"/>
                  </a:lnTo>
                  <a:lnTo>
                    <a:pt x="4500" y="20281"/>
                  </a:lnTo>
                  <a:lnTo>
                    <a:pt x="4292" y="20363"/>
                  </a:lnTo>
                  <a:lnTo>
                    <a:pt x="4154" y="20446"/>
                  </a:lnTo>
                  <a:lnTo>
                    <a:pt x="3739" y="20281"/>
                  </a:lnTo>
                  <a:lnTo>
                    <a:pt x="2977" y="20116"/>
                  </a:lnTo>
                  <a:lnTo>
                    <a:pt x="2146" y="19952"/>
                  </a:lnTo>
                  <a:lnTo>
                    <a:pt x="1662" y="19952"/>
                  </a:lnTo>
                  <a:lnTo>
                    <a:pt x="1662" y="19787"/>
                  </a:lnTo>
                  <a:lnTo>
                    <a:pt x="1385" y="19787"/>
                  </a:lnTo>
                  <a:lnTo>
                    <a:pt x="1108" y="19704"/>
                  </a:lnTo>
                  <a:lnTo>
                    <a:pt x="693" y="19292"/>
                  </a:lnTo>
                  <a:lnTo>
                    <a:pt x="693" y="19127"/>
                  </a:lnTo>
                  <a:lnTo>
                    <a:pt x="762" y="18962"/>
                  </a:lnTo>
                  <a:lnTo>
                    <a:pt x="554" y="18962"/>
                  </a:lnTo>
                  <a:lnTo>
                    <a:pt x="346" y="19045"/>
                  </a:lnTo>
                  <a:lnTo>
                    <a:pt x="70" y="19292"/>
                  </a:lnTo>
                  <a:lnTo>
                    <a:pt x="0" y="19457"/>
                  </a:lnTo>
                  <a:lnTo>
                    <a:pt x="0" y="19539"/>
                  </a:lnTo>
                  <a:lnTo>
                    <a:pt x="208" y="19621"/>
                  </a:lnTo>
                  <a:lnTo>
                    <a:pt x="139" y="19704"/>
                  </a:lnTo>
                  <a:lnTo>
                    <a:pt x="70" y="19621"/>
                  </a:lnTo>
                  <a:lnTo>
                    <a:pt x="70" y="19787"/>
                  </a:lnTo>
                  <a:lnTo>
                    <a:pt x="208" y="19787"/>
                  </a:lnTo>
                  <a:lnTo>
                    <a:pt x="415" y="19869"/>
                  </a:lnTo>
                  <a:lnTo>
                    <a:pt x="346" y="19952"/>
                  </a:lnTo>
                  <a:lnTo>
                    <a:pt x="346" y="20034"/>
                  </a:lnTo>
                  <a:lnTo>
                    <a:pt x="485" y="19869"/>
                  </a:lnTo>
                  <a:lnTo>
                    <a:pt x="554" y="20034"/>
                  </a:lnTo>
                  <a:lnTo>
                    <a:pt x="554" y="20116"/>
                  </a:lnTo>
                  <a:lnTo>
                    <a:pt x="485" y="20116"/>
                  </a:lnTo>
                  <a:lnTo>
                    <a:pt x="693" y="20199"/>
                  </a:lnTo>
                  <a:lnTo>
                    <a:pt x="831" y="20281"/>
                  </a:lnTo>
                  <a:lnTo>
                    <a:pt x="1177" y="20446"/>
                  </a:lnTo>
                  <a:lnTo>
                    <a:pt x="1108" y="20529"/>
                  </a:lnTo>
                  <a:lnTo>
                    <a:pt x="1108" y="20611"/>
                  </a:lnTo>
                  <a:lnTo>
                    <a:pt x="1316" y="20694"/>
                  </a:lnTo>
                  <a:lnTo>
                    <a:pt x="1592" y="20776"/>
                  </a:lnTo>
                  <a:lnTo>
                    <a:pt x="1800" y="20776"/>
                  </a:lnTo>
                  <a:lnTo>
                    <a:pt x="1731" y="20858"/>
                  </a:lnTo>
                  <a:lnTo>
                    <a:pt x="1939" y="21023"/>
                  </a:lnTo>
                  <a:lnTo>
                    <a:pt x="2008" y="20858"/>
                  </a:lnTo>
                  <a:lnTo>
                    <a:pt x="2215" y="20694"/>
                  </a:lnTo>
                  <a:lnTo>
                    <a:pt x="2146" y="20941"/>
                  </a:lnTo>
                  <a:lnTo>
                    <a:pt x="2078" y="21105"/>
                  </a:lnTo>
                  <a:lnTo>
                    <a:pt x="2285" y="20858"/>
                  </a:lnTo>
                  <a:lnTo>
                    <a:pt x="2354" y="21105"/>
                  </a:lnTo>
                  <a:lnTo>
                    <a:pt x="2423" y="20941"/>
                  </a:lnTo>
                  <a:lnTo>
                    <a:pt x="2562" y="21023"/>
                  </a:lnTo>
                  <a:lnTo>
                    <a:pt x="2631" y="21271"/>
                  </a:lnTo>
                  <a:lnTo>
                    <a:pt x="2701" y="21188"/>
                  </a:lnTo>
                  <a:lnTo>
                    <a:pt x="2770" y="21023"/>
                  </a:lnTo>
                  <a:lnTo>
                    <a:pt x="2839" y="21105"/>
                  </a:lnTo>
                  <a:lnTo>
                    <a:pt x="2839" y="21271"/>
                  </a:lnTo>
                  <a:lnTo>
                    <a:pt x="3254" y="21105"/>
                  </a:lnTo>
                  <a:lnTo>
                    <a:pt x="3462" y="21023"/>
                  </a:lnTo>
                  <a:lnTo>
                    <a:pt x="3531" y="21105"/>
                  </a:lnTo>
                  <a:lnTo>
                    <a:pt x="3531" y="20858"/>
                  </a:lnTo>
                  <a:lnTo>
                    <a:pt x="3669" y="20776"/>
                  </a:lnTo>
                  <a:lnTo>
                    <a:pt x="3669" y="20858"/>
                  </a:lnTo>
                  <a:lnTo>
                    <a:pt x="3600" y="21023"/>
                  </a:lnTo>
                  <a:lnTo>
                    <a:pt x="3739" y="20941"/>
                  </a:lnTo>
                  <a:lnTo>
                    <a:pt x="3947" y="20941"/>
                  </a:lnTo>
                  <a:lnTo>
                    <a:pt x="3947" y="21105"/>
                  </a:lnTo>
                  <a:lnTo>
                    <a:pt x="3669" y="21105"/>
                  </a:lnTo>
                  <a:lnTo>
                    <a:pt x="3739" y="21188"/>
                  </a:lnTo>
                  <a:lnTo>
                    <a:pt x="3669" y="21188"/>
                  </a:lnTo>
                  <a:lnTo>
                    <a:pt x="3669" y="21353"/>
                  </a:lnTo>
                  <a:lnTo>
                    <a:pt x="3947" y="21353"/>
                  </a:lnTo>
                  <a:lnTo>
                    <a:pt x="4085" y="21188"/>
                  </a:lnTo>
                  <a:lnTo>
                    <a:pt x="4362" y="21271"/>
                  </a:lnTo>
                  <a:lnTo>
                    <a:pt x="4708" y="21271"/>
                  </a:lnTo>
                  <a:lnTo>
                    <a:pt x="4639" y="21353"/>
                  </a:lnTo>
                  <a:lnTo>
                    <a:pt x="4777" y="21353"/>
                  </a:lnTo>
                  <a:lnTo>
                    <a:pt x="4846" y="21271"/>
                  </a:lnTo>
                  <a:lnTo>
                    <a:pt x="4846" y="21188"/>
                  </a:lnTo>
                  <a:lnTo>
                    <a:pt x="4985" y="21271"/>
                  </a:lnTo>
                  <a:lnTo>
                    <a:pt x="4846" y="21353"/>
                  </a:lnTo>
                  <a:lnTo>
                    <a:pt x="4985" y="21353"/>
                  </a:lnTo>
                  <a:lnTo>
                    <a:pt x="5054" y="21271"/>
                  </a:lnTo>
                  <a:lnTo>
                    <a:pt x="5123" y="21353"/>
                  </a:lnTo>
                  <a:lnTo>
                    <a:pt x="5331" y="21353"/>
                  </a:lnTo>
                  <a:lnTo>
                    <a:pt x="5816" y="21518"/>
                  </a:lnTo>
                  <a:lnTo>
                    <a:pt x="6370" y="21518"/>
                  </a:lnTo>
                  <a:lnTo>
                    <a:pt x="6646" y="21436"/>
                  </a:lnTo>
                  <a:lnTo>
                    <a:pt x="6993" y="21436"/>
                  </a:lnTo>
                  <a:lnTo>
                    <a:pt x="7338" y="21518"/>
                  </a:lnTo>
                  <a:lnTo>
                    <a:pt x="7754" y="21600"/>
                  </a:lnTo>
                  <a:lnTo>
                    <a:pt x="8377" y="21518"/>
                  </a:lnTo>
                  <a:lnTo>
                    <a:pt x="9070" y="21436"/>
                  </a:lnTo>
                  <a:lnTo>
                    <a:pt x="9415" y="21271"/>
                  </a:lnTo>
                  <a:lnTo>
                    <a:pt x="9485" y="21436"/>
                  </a:lnTo>
                  <a:lnTo>
                    <a:pt x="9554" y="21271"/>
                  </a:lnTo>
                  <a:lnTo>
                    <a:pt x="9623" y="21436"/>
                  </a:lnTo>
                  <a:lnTo>
                    <a:pt x="9693" y="21353"/>
                  </a:lnTo>
                  <a:lnTo>
                    <a:pt x="9623" y="21271"/>
                  </a:lnTo>
                  <a:lnTo>
                    <a:pt x="10246" y="21271"/>
                  </a:lnTo>
                  <a:lnTo>
                    <a:pt x="10246" y="21436"/>
                  </a:lnTo>
                  <a:lnTo>
                    <a:pt x="10800" y="21188"/>
                  </a:lnTo>
                  <a:lnTo>
                    <a:pt x="11423" y="21023"/>
                  </a:lnTo>
                  <a:lnTo>
                    <a:pt x="11285" y="20941"/>
                  </a:lnTo>
                  <a:lnTo>
                    <a:pt x="11354" y="20858"/>
                  </a:lnTo>
                  <a:lnTo>
                    <a:pt x="11423" y="20941"/>
                  </a:lnTo>
                  <a:lnTo>
                    <a:pt x="11354" y="20776"/>
                  </a:lnTo>
                  <a:lnTo>
                    <a:pt x="11493" y="20858"/>
                  </a:lnTo>
                  <a:lnTo>
                    <a:pt x="11423" y="21023"/>
                  </a:lnTo>
                  <a:lnTo>
                    <a:pt x="11769" y="20941"/>
                  </a:lnTo>
                  <a:lnTo>
                    <a:pt x="12254" y="20694"/>
                  </a:lnTo>
                  <a:lnTo>
                    <a:pt x="12669" y="20446"/>
                  </a:lnTo>
                  <a:lnTo>
                    <a:pt x="12808" y="20281"/>
                  </a:lnTo>
                  <a:lnTo>
                    <a:pt x="12877" y="20116"/>
                  </a:lnTo>
                  <a:lnTo>
                    <a:pt x="13015" y="20199"/>
                  </a:lnTo>
                  <a:lnTo>
                    <a:pt x="13084" y="20199"/>
                  </a:lnTo>
                  <a:lnTo>
                    <a:pt x="13223" y="20116"/>
                  </a:lnTo>
                  <a:lnTo>
                    <a:pt x="13362" y="19869"/>
                  </a:lnTo>
                  <a:lnTo>
                    <a:pt x="13431" y="19704"/>
                  </a:lnTo>
                  <a:lnTo>
                    <a:pt x="13846" y="19539"/>
                  </a:lnTo>
                  <a:lnTo>
                    <a:pt x="14400" y="19292"/>
                  </a:lnTo>
                  <a:lnTo>
                    <a:pt x="14816" y="18962"/>
                  </a:lnTo>
                  <a:lnTo>
                    <a:pt x="15300" y="18550"/>
                  </a:lnTo>
                  <a:lnTo>
                    <a:pt x="15646" y="18137"/>
                  </a:lnTo>
                  <a:lnTo>
                    <a:pt x="15785" y="17890"/>
                  </a:lnTo>
                  <a:lnTo>
                    <a:pt x="16269" y="17396"/>
                  </a:lnTo>
                  <a:lnTo>
                    <a:pt x="16685" y="16984"/>
                  </a:lnTo>
                  <a:lnTo>
                    <a:pt x="16961" y="16571"/>
                  </a:lnTo>
                  <a:lnTo>
                    <a:pt x="17100" y="16241"/>
                  </a:lnTo>
                  <a:lnTo>
                    <a:pt x="17169" y="16406"/>
                  </a:lnTo>
                  <a:lnTo>
                    <a:pt x="17308" y="16077"/>
                  </a:lnTo>
                  <a:lnTo>
                    <a:pt x="17446" y="15829"/>
                  </a:lnTo>
                  <a:lnTo>
                    <a:pt x="17654" y="15499"/>
                  </a:lnTo>
                  <a:lnTo>
                    <a:pt x="17792" y="15252"/>
                  </a:lnTo>
                  <a:lnTo>
                    <a:pt x="17862" y="15252"/>
                  </a:lnTo>
                  <a:lnTo>
                    <a:pt x="17931" y="15170"/>
                  </a:lnTo>
                  <a:lnTo>
                    <a:pt x="18069" y="14840"/>
                  </a:lnTo>
                  <a:lnTo>
                    <a:pt x="18485" y="14180"/>
                  </a:lnTo>
                  <a:lnTo>
                    <a:pt x="18761" y="13686"/>
                  </a:lnTo>
                  <a:lnTo>
                    <a:pt x="19038" y="13273"/>
                  </a:lnTo>
                  <a:lnTo>
                    <a:pt x="19246" y="12696"/>
                  </a:lnTo>
                  <a:lnTo>
                    <a:pt x="19454" y="11954"/>
                  </a:lnTo>
                  <a:lnTo>
                    <a:pt x="19523" y="12120"/>
                  </a:lnTo>
                  <a:lnTo>
                    <a:pt x="19523" y="11872"/>
                  </a:lnTo>
                  <a:lnTo>
                    <a:pt x="19592" y="11625"/>
                  </a:lnTo>
                  <a:lnTo>
                    <a:pt x="19661" y="11625"/>
                  </a:lnTo>
                  <a:lnTo>
                    <a:pt x="19731" y="11707"/>
                  </a:lnTo>
                  <a:lnTo>
                    <a:pt x="19939" y="11212"/>
                  </a:lnTo>
                  <a:lnTo>
                    <a:pt x="20008" y="10965"/>
                  </a:lnTo>
                  <a:lnTo>
                    <a:pt x="20008" y="10883"/>
                  </a:lnTo>
                  <a:lnTo>
                    <a:pt x="19800" y="10553"/>
                  </a:lnTo>
                  <a:lnTo>
                    <a:pt x="19869" y="10636"/>
                  </a:lnTo>
                  <a:lnTo>
                    <a:pt x="19939" y="10553"/>
                  </a:lnTo>
                  <a:lnTo>
                    <a:pt x="20077" y="10553"/>
                  </a:lnTo>
                  <a:lnTo>
                    <a:pt x="20146" y="10636"/>
                  </a:lnTo>
                  <a:lnTo>
                    <a:pt x="20146" y="10471"/>
                  </a:lnTo>
                  <a:lnTo>
                    <a:pt x="20215" y="10305"/>
                  </a:lnTo>
                  <a:lnTo>
                    <a:pt x="20284" y="10305"/>
                  </a:lnTo>
                  <a:lnTo>
                    <a:pt x="20215" y="10058"/>
                  </a:lnTo>
                  <a:lnTo>
                    <a:pt x="20284" y="9729"/>
                  </a:lnTo>
                  <a:lnTo>
                    <a:pt x="20423" y="9398"/>
                  </a:lnTo>
                  <a:lnTo>
                    <a:pt x="20492" y="9316"/>
                  </a:lnTo>
                  <a:lnTo>
                    <a:pt x="20631" y="9316"/>
                  </a:lnTo>
                  <a:lnTo>
                    <a:pt x="20562" y="9069"/>
                  </a:lnTo>
                  <a:lnTo>
                    <a:pt x="20562" y="8821"/>
                  </a:lnTo>
                  <a:lnTo>
                    <a:pt x="20631" y="8987"/>
                  </a:lnTo>
                  <a:lnTo>
                    <a:pt x="20700" y="8739"/>
                  </a:lnTo>
                  <a:lnTo>
                    <a:pt x="20562" y="8739"/>
                  </a:lnTo>
                  <a:lnTo>
                    <a:pt x="20492" y="8656"/>
                  </a:lnTo>
                  <a:lnTo>
                    <a:pt x="20631" y="8492"/>
                  </a:lnTo>
                  <a:lnTo>
                    <a:pt x="20700" y="8492"/>
                  </a:lnTo>
                  <a:lnTo>
                    <a:pt x="20631" y="8327"/>
                  </a:lnTo>
                  <a:lnTo>
                    <a:pt x="20838" y="8327"/>
                  </a:lnTo>
                  <a:lnTo>
                    <a:pt x="20769" y="7914"/>
                  </a:lnTo>
                  <a:lnTo>
                    <a:pt x="20838" y="7914"/>
                  </a:lnTo>
                  <a:lnTo>
                    <a:pt x="20838" y="7667"/>
                  </a:lnTo>
                  <a:lnTo>
                    <a:pt x="20908" y="7420"/>
                  </a:lnTo>
                  <a:lnTo>
                    <a:pt x="20977" y="7090"/>
                  </a:lnTo>
                  <a:lnTo>
                    <a:pt x="21116" y="7255"/>
                  </a:lnTo>
                  <a:lnTo>
                    <a:pt x="21254" y="6513"/>
                  </a:lnTo>
                  <a:lnTo>
                    <a:pt x="21323" y="5854"/>
                  </a:lnTo>
                  <a:lnTo>
                    <a:pt x="21461" y="4946"/>
                  </a:lnTo>
                  <a:lnTo>
                    <a:pt x="21531" y="4122"/>
                  </a:lnTo>
                  <a:lnTo>
                    <a:pt x="21531" y="3793"/>
                  </a:lnTo>
                  <a:lnTo>
                    <a:pt x="21323" y="3875"/>
                  </a:lnTo>
                  <a:lnTo>
                    <a:pt x="21254" y="3875"/>
                  </a:lnTo>
                  <a:lnTo>
                    <a:pt x="21254" y="3710"/>
                  </a:lnTo>
                  <a:lnTo>
                    <a:pt x="21392" y="3793"/>
                  </a:lnTo>
                  <a:lnTo>
                    <a:pt x="21461" y="3628"/>
                  </a:lnTo>
                  <a:lnTo>
                    <a:pt x="21392" y="3628"/>
                  </a:lnTo>
                  <a:lnTo>
                    <a:pt x="21323" y="3463"/>
                  </a:lnTo>
                  <a:lnTo>
                    <a:pt x="21254" y="3215"/>
                  </a:lnTo>
                  <a:lnTo>
                    <a:pt x="21461" y="3297"/>
                  </a:lnTo>
                  <a:lnTo>
                    <a:pt x="21323" y="3133"/>
                  </a:lnTo>
                  <a:lnTo>
                    <a:pt x="21323" y="2968"/>
                  </a:lnTo>
                  <a:lnTo>
                    <a:pt x="21461" y="3133"/>
                  </a:lnTo>
                  <a:lnTo>
                    <a:pt x="21461" y="3050"/>
                  </a:lnTo>
                  <a:lnTo>
                    <a:pt x="21600" y="2721"/>
                  </a:lnTo>
                  <a:lnTo>
                    <a:pt x="21254" y="2308"/>
                  </a:lnTo>
                  <a:lnTo>
                    <a:pt x="21461" y="2473"/>
                  </a:lnTo>
                  <a:lnTo>
                    <a:pt x="21531" y="2391"/>
                  </a:lnTo>
                  <a:lnTo>
                    <a:pt x="21600" y="2061"/>
                  </a:lnTo>
                  <a:lnTo>
                    <a:pt x="21600" y="1896"/>
                  </a:lnTo>
                  <a:lnTo>
                    <a:pt x="21531" y="1896"/>
                  </a:lnTo>
                  <a:lnTo>
                    <a:pt x="21116" y="824"/>
                  </a:lnTo>
                  <a:lnTo>
                    <a:pt x="21254" y="577"/>
                  </a:lnTo>
                  <a:lnTo>
                    <a:pt x="21323" y="412"/>
                  </a:lnTo>
                  <a:lnTo>
                    <a:pt x="21392" y="412"/>
                  </a:lnTo>
                  <a:lnTo>
                    <a:pt x="21185" y="165"/>
                  </a:lnTo>
                  <a:lnTo>
                    <a:pt x="21323" y="165"/>
                  </a:lnTo>
                  <a:lnTo>
                    <a:pt x="21254" y="0"/>
                  </a:lnTo>
                  <a:close/>
                </a:path>
              </a:pathLst>
            </a:custGeom>
            <a:blipFill rotWithShape="1">
              <a:blip r:embed="rId3"/>
              <a:srcRect/>
              <a:tile tx="0" ty="0" sx="100000" sy="100000" flip="none" algn="tl"/>
            </a:blipFill>
            <a:ln w="9525" cap="flat">
              <a:solidFill>
                <a:srgbClr val="1F4E79"/>
              </a:solidFill>
              <a:prstDash val="solid"/>
              <a:round/>
            </a:ln>
            <a:effectLst/>
          </p:spPr>
          <p:txBody>
            <a:bodyPr wrap="square" lIns="45719" tIns="45719" rIns="45719" bIns="45719" numCol="1" anchor="ctr">
              <a:noAutofit/>
            </a:bodyPr>
            <a:lstStyle/>
            <a:p>
              <a:endParaRPr/>
            </a:p>
          </p:txBody>
        </p:sp>
        <p:sp>
          <p:nvSpPr>
            <p:cNvPr id="62" name="Google Shape;53;p11"/>
            <p:cNvSpPr/>
            <p:nvPr/>
          </p:nvSpPr>
          <p:spPr>
            <a:xfrm rot="5043882">
              <a:off x="761786" y="368501"/>
              <a:ext cx="111891" cy="200140"/>
            </a:xfrm>
            <a:custGeom>
              <a:avLst/>
              <a:gdLst/>
              <a:ahLst/>
              <a:cxnLst>
                <a:cxn ang="0">
                  <a:pos x="wd2" y="hd2"/>
                </a:cxn>
                <a:cxn ang="5400000">
                  <a:pos x="wd2" y="hd2"/>
                </a:cxn>
                <a:cxn ang="10800000">
                  <a:pos x="wd2" y="hd2"/>
                </a:cxn>
                <a:cxn ang="16200000">
                  <a:pos x="wd2" y="hd2"/>
                </a:cxn>
              </a:cxnLst>
              <a:rect l="0" t="0" r="r" b="b"/>
              <a:pathLst>
                <a:path w="21600" h="21600" extrusionOk="0">
                  <a:moveTo>
                    <a:pt x="3301" y="21288"/>
                  </a:moveTo>
                  <a:lnTo>
                    <a:pt x="3301" y="21444"/>
                  </a:lnTo>
                  <a:lnTo>
                    <a:pt x="2999" y="21288"/>
                  </a:lnTo>
                  <a:close/>
                  <a:moveTo>
                    <a:pt x="8399" y="0"/>
                  </a:moveTo>
                  <a:lnTo>
                    <a:pt x="8399" y="1878"/>
                  </a:lnTo>
                  <a:lnTo>
                    <a:pt x="8100" y="939"/>
                  </a:lnTo>
                  <a:lnTo>
                    <a:pt x="8100" y="2505"/>
                  </a:lnTo>
                  <a:lnTo>
                    <a:pt x="7801" y="939"/>
                  </a:lnTo>
                  <a:lnTo>
                    <a:pt x="7801" y="2190"/>
                  </a:lnTo>
                  <a:lnTo>
                    <a:pt x="6599" y="4068"/>
                  </a:lnTo>
                  <a:lnTo>
                    <a:pt x="4799" y="7201"/>
                  </a:lnTo>
                  <a:lnTo>
                    <a:pt x="2700" y="10330"/>
                  </a:lnTo>
                  <a:lnTo>
                    <a:pt x="1199" y="12521"/>
                  </a:lnTo>
                  <a:lnTo>
                    <a:pt x="900" y="13775"/>
                  </a:lnTo>
                  <a:lnTo>
                    <a:pt x="1501" y="14087"/>
                  </a:lnTo>
                  <a:lnTo>
                    <a:pt x="1501" y="14399"/>
                  </a:lnTo>
                  <a:lnTo>
                    <a:pt x="1199" y="14714"/>
                  </a:lnTo>
                  <a:lnTo>
                    <a:pt x="900" y="14714"/>
                  </a:lnTo>
                  <a:lnTo>
                    <a:pt x="1800" y="15026"/>
                  </a:lnTo>
                  <a:lnTo>
                    <a:pt x="1501" y="14714"/>
                  </a:lnTo>
                  <a:lnTo>
                    <a:pt x="1800" y="14714"/>
                  </a:lnTo>
                  <a:lnTo>
                    <a:pt x="2700" y="15338"/>
                  </a:lnTo>
                  <a:lnTo>
                    <a:pt x="1800" y="15338"/>
                  </a:lnTo>
                  <a:lnTo>
                    <a:pt x="1501" y="15965"/>
                  </a:lnTo>
                  <a:lnTo>
                    <a:pt x="1199" y="17532"/>
                  </a:lnTo>
                  <a:lnTo>
                    <a:pt x="900" y="19722"/>
                  </a:lnTo>
                  <a:lnTo>
                    <a:pt x="601" y="20349"/>
                  </a:lnTo>
                  <a:lnTo>
                    <a:pt x="0" y="20661"/>
                  </a:lnTo>
                  <a:lnTo>
                    <a:pt x="1800" y="21288"/>
                  </a:lnTo>
                  <a:lnTo>
                    <a:pt x="3301" y="21547"/>
                  </a:lnTo>
                  <a:lnTo>
                    <a:pt x="3301" y="21600"/>
                  </a:lnTo>
                  <a:lnTo>
                    <a:pt x="3342" y="21557"/>
                  </a:lnTo>
                  <a:lnTo>
                    <a:pt x="3600" y="21600"/>
                  </a:lnTo>
                  <a:lnTo>
                    <a:pt x="3400" y="21497"/>
                  </a:lnTo>
                  <a:lnTo>
                    <a:pt x="3600" y="21288"/>
                  </a:lnTo>
                  <a:lnTo>
                    <a:pt x="3899" y="20349"/>
                  </a:lnTo>
                  <a:lnTo>
                    <a:pt x="3899" y="19722"/>
                  </a:lnTo>
                  <a:lnTo>
                    <a:pt x="3301" y="19095"/>
                  </a:lnTo>
                  <a:lnTo>
                    <a:pt x="4500" y="19095"/>
                  </a:lnTo>
                  <a:lnTo>
                    <a:pt x="4201" y="18783"/>
                  </a:lnTo>
                  <a:lnTo>
                    <a:pt x="4500" y="18783"/>
                  </a:lnTo>
                  <a:lnTo>
                    <a:pt x="5101" y="19095"/>
                  </a:lnTo>
                  <a:lnTo>
                    <a:pt x="4500" y="18471"/>
                  </a:lnTo>
                  <a:lnTo>
                    <a:pt x="3301" y="17216"/>
                  </a:lnTo>
                  <a:lnTo>
                    <a:pt x="3899" y="17532"/>
                  </a:lnTo>
                  <a:lnTo>
                    <a:pt x="5101" y="17843"/>
                  </a:lnTo>
                  <a:lnTo>
                    <a:pt x="7200" y="11582"/>
                  </a:lnTo>
                  <a:lnTo>
                    <a:pt x="9601" y="5323"/>
                  </a:lnTo>
                  <a:lnTo>
                    <a:pt x="9601" y="6262"/>
                  </a:lnTo>
                  <a:lnTo>
                    <a:pt x="9900" y="5635"/>
                  </a:lnTo>
                  <a:lnTo>
                    <a:pt x="9900" y="6262"/>
                  </a:lnTo>
                  <a:lnTo>
                    <a:pt x="10501" y="5635"/>
                  </a:lnTo>
                  <a:lnTo>
                    <a:pt x="10202" y="6262"/>
                  </a:lnTo>
                  <a:lnTo>
                    <a:pt x="10501" y="6574"/>
                  </a:lnTo>
                  <a:lnTo>
                    <a:pt x="11401" y="6886"/>
                  </a:lnTo>
                  <a:lnTo>
                    <a:pt x="12600" y="7201"/>
                  </a:lnTo>
                  <a:lnTo>
                    <a:pt x="13802" y="6574"/>
                  </a:lnTo>
                  <a:lnTo>
                    <a:pt x="13201" y="7201"/>
                  </a:lnTo>
                  <a:lnTo>
                    <a:pt x="13201" y="8140"/>
                  </a:lnTo>
                  <a:lnTo>
                    <a:pt x="13500" y="8452"/>
                  </a:lnTo>
                  <a:lnTo>
                    <a:pt x="14702" y="8452"/>
                  </a:lnTo>
                  <a:lnTo>
                    <a:pt x="15300" y="7825"/>
                  </a:lnTo>
                  <a:lnTo>
                    <a:pt x="15901" y="8764"/>
                  </a:lnTo>
                  <a:lnTo>
                    <a:pt x="16801" y="10018"/>
                  </a:lnTo>
                  <a:lnTo>
                    <a:pt x="18302" y="10642"/>
                  </a:lnTo>
                  <a:lnTo>
                    <a:pt x="19501" y="10642"/>
                  </a:lnTo>
                  <a:lnTo>
                    <a:pt x="19202" y="11270"/>
                  </a:lnTo>
                  <a:lnTo>
                    <a:pt x="19202" y="11897"/>
                  </a:lnTo>
                  <a:lnTo>
                    <a:pt x="19501" y="12209"/>
                  </a:lnTo>
                  <a:lnTo>
                    <a:pt x="20102" y="12209"/>
                  </a:lnTo>
                  <a:lnTo>
                    <a:pt x="21301" y="11897"/>
                  </a:lnTo>
                  <a:lnTo>
                    <a:pt x="21301" y="12836"/>
                  </a:lnTo>
                  <a:lnTo>
                    <a:pt x="20700" y="13148"/>
                  </a:lnTo>
                  <a:lnTo>
                    <a:pt x="21600" y="12836"/>
                  </a:lnTo>
                  <a:lnTo>
                    <a:pt x="21600" y="11582"/>
                  </a:lnTo>
                  <a:lnTo>
                    <a:pt x="21301" y="11270"/>
                  </a:lnTo>
                  <a:lnTo>
                    <a:pt x="20700" y="11897"/>
                  </a:lnTo>
                  <a:lnTo>
                    <a:pt x="21002" y="10958"/>
                  </a:lnTo>
                  <a:lnTo>
                    <a:pt x="21002" y="10330"/>
                  </a:lnTo>
                  <a:lnTo>
                    <a:pt x="20700" y="10018"/>
                  </a:lnTo>
                  <a:lnTo>
                    <a:pt x="19800" y="10018"/>
                  </a:lnTo>
                  <a:lnTo>
                    <a:pt x="18601" y="10330"/>
                  </a:lnTo>
                  <a:lnTo>
                    <a:pt x="18900" y="9391"/>
                  </a:lnTo>
                  <a:lnTo>
                    <a:pt x="18900" y="9703"/>
                  </a:lnTo>
                  <a:lnTo>
                    <a:pt x="19501" y="8452"/>
                  </a:lnTo>
                  <a:lnTo>
                    <a:pt x="18000" y="7825"/>
                  </a:lnTo>
                  <a:lnTo>
                    <a:pt x="16801" y="7201"/>
                  </a:lnTo>
                  <a:lnTo>
                    <a:pt x="15602" y="7201"/>
                  </a:lnTo>
                  <a:lnTo>
                    <a:pt x="15602" y="5635"/>
                  </a:lnTo>
                  <a:lnTo>
                    <a:pt x="16200" y="4384"/>
                  </a:lnTo>
                  <a:lnTo>
                    <a:pt x="15001" y="5323"/>
                  </a:lnTo>
                  <a:lnTo>
                    <a:pt x="15300" y="4384"/>
                  </a:lnTo>
                  <a:lnTo>
                    <a:pt x="15001" y="4696"/>
                  </a:lnTo>
                  <a:lnTo>
                    <a:pt x="14101" y="5323"/>
                  </a:lnTo>
                  <a:lnTo>
                    <a:pt x="14702" y="4384"/>
                  </a:lnTo>
                  <a:lnTo>
                    <a:pt x="14702" y="4068"/>
                  </a:lnTo>
                  <a:lnTo>
                    <a:pt x="14400" y="3757"/>
                  </a:lnTo>
                  <a:lnTo>
                    <a:pt x="13802" y="4384"/>
                  </a:lnTo>
                  <a:lnTo>
                    <a:pt x="13802" y="5008"/>
                  </a:lnTo>
                  <a:lnTo>
                    <a:pt x="13500" y="4384"/>
                  </a:lnTo>
                  <a:lnTo>
                    <a:pt x="13201" y="4068"/>
                  </a:lnTo>
                  <a:lnTo>
                    <a:pt x="12301" y="3129"/>
                  </a:lnTo>
                  <a:lnTo>
                    <a:pt x="10202" y="1878"/>
                  </a:lnTo>
                  <a:lnTo>
                    <a:pt x="9302" y="1251"/>
                  </a:lnTo>
                  <a:lnTo>
                    <a:pt x="8701" y="0"/>
                  </a:lnTo>
                  <a:close/>
                </a:path>
              </a:pathLst>
            </a:custGeom>
            <a:blipFill rotWithShape="1">
              <a:blip r:embed="rId3"/>
              <a:srcRect/>
              <a:tile tx="0" ty="0" sx="100000" sy="100000" flip="none" algn="tl"/>
            </a:blipFill>
            <a:ln w="9525" cap="flat">
              <a:solidFill>
                <a:srgbClr val="1F4E79"/>
              </a:solidFill>
              <a:prstDash val="solid"/>
              <a:round/>
            </a:ln>
            <a:effectLst/>
          </p:spPr>
          <p:txBody>
            <a:bodyPr wrap="square" lIns="45719" tIns="45719" rIns="45719" bIns="45719" numCol="1" anchor="ctr">
              <a:noAutofit/>
            </a:bodyPr>
            <a:lstStyle/>
            <a:p>
              <a:endParaRPr/>
            </a:p>
          </p:txBody>
        </p:sp>
      </p:grpSp>
      <p:sp>
        <p:nvSpPr>
          <p:cNvPr id="64" name="CuadroTexto 11"/>
          <p:cNvSpPr txBox="1"/>
          <p:nvPr/>
        </p:nvSpPr>
        <p:spPr>
          <a:xfrm>
            <a:off x="7482976" y="3597350"/>
            <a:ext cx="1896387" cy="4001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600">
                <a:solidFill>
                  <a:srgbClr val="203864"/>
                </a:solidFill>
                <a:latin typeface="Calibri Light"/>
                <a:ea typeface="Calibri Light"/>
                <a:cs typeface="Calibri Light"/>
                <a:sym typeface="Calibri Light"/>
              </a:defRPr>
            </a:lvl1pPr>
          </a:lstStyle>
          <a:p>
            <a:r>
              <a:rPr sz="2000" dirty="0"/>
              <a:t>Blogs</a:t>
            </a:r>
          </a:p>
        </p:txBody>
      </p:sp>
      <p:grpSp>
        <p:nvGrpSpPr>
          <p:cNvPr id="67" name="Google Shape;51;p11"/>
          <p:cNvGrpSpPr/>
          <p:nvPr/>
        </p:nvGrpSpPr>
        <p:grpSpPr>
          <a:xfrm>
            <a:off x="6385309" y="4335054"/>
            <a:ext cx="923050" cy="560877"/>
            <a:chOff x="0" y="0"/>
            <a:chExt cx="923049" cy="560876"/>
          </a:xfrm>
        </p:grpSpPr>
        <p:sp>
          <p:nvSpPr>
            <p:cNvPr id="65" name="Google Shape;52;p11"/>
            <p:cNvSpPr/>
            <p:nvPr/>
          </p:nvSpPr>
          <p:spPr>
            <a:xfrm rot="5043882">
              <a:off x="160571" y="-99546"/>
              <a:ext cx="484892" cy="759969"/>
            </a:xfrm>
            <a:custGeom>
              <a:avLst/>
              <a:gdLst/>
              <a:ahLst/>
              <a:cxnLst>
                <a:cxn ang="0">
                  <a:pos x="wd2" y="hd2"/>
                </a:cxn>
                <a:cxn ang="5400000">
                  <a:pos x="wd2" y="hd2"/>
                </a:cxn>
                <a:cxn ang="10800000">
                  <a:pos x="wd2" y="hd2"/>
                </a:cxn>
                <a:cxn ang="16200000">
                  <a:pos x="wd2" y="hd2"/>
                </a:cxn>
              </a:cxnLst>
              <a:rect l="0" t="0" r="r" b="b"/>
              <a:pathLst>
                <a:path w="21600" h="21600" extrusionOk="0">
                  <a:moveTo>
                    <a:pt x="19523" y="12120"/>
                  </a:moveTo>
                  <a:lnTo>
                    <a:pt x="19454" y="12202"/>
                  </a:lnTo>
                  <a:lnTo>
                    <a:pt x="19454" y="12284"/>
                  </a:lnTo>
                  <a:lnTo>
                    <a:pt x="19523" y="12449"/>
                  </a:lnTo>
                  <a:lnTo>
                    <a:pt x="19523" y="12120"/>
                  </a:lnTo>
                  <a:close/>
                  <a:moveTo>
                    <a:pt x="5816" y="20446"/>
                  </a:moveTo>
                  <a:lnTo>
                    <a:pt x="6092" y="20529"/>
                  </a:lnTo>
                  <a:lnTo>
                    <a:pt x="5954" y="20529"/>
                  </a:lnTo>
                  <a:lnTo>
                    <a:pt x="5816" y="20446"/>
                  </a:lnTo>
                  <a:close/>
                  <a:moveTo>
                    <a:pt x="21254" y="0"/>
                  </a:moveTo>
                  <a:lnTo>
                    <a:pt x="21254" y="82"/>
                  </a:lnTo>
                  <a:lnTo>
                    <a:pt x="21116" y="247"/>
                  </a:lnTo>
                  <a:lnTo>
                    <a:pt x="21185" y="247"/>
                  </a:lnTo>
                  <a:lnTo>
                    <a:pt x="21185" y="495"/>
                  </a:lnTo>
                  <a:lnTo>
                    <a:pt x="21046" y="495"/>
                  </a:lnTo>
                  <a:lnTo>
                    <a:pt x="21185" y="577"/>
                  </a:lnTo>
                  <a:lnTo>
                    <a:pt x="21046" y="742"/>
                  </a:lnTo>
                  <a:lnTo>
                    <a:pt x="21046" y="907"/>
                  </a:lnTo>
                  <a:lnTo>
                    <a:pt x="20977" y="907"/>
                  </a:lnTo>
                  <a:lnTo>
                    <a:pt x="20908" y="1071"/>
                  </a:lnTo>
                  <a:lnTo>
                    <a:pt x="21046" y="1237"/>
                  </a:lnTo>
                  <a:lnTo>
                    <a:pt x="21254" y="1402"/>
                  </a:lnTo>
                  <a:lnTo>
                    <a:pt x="20977" y="1566"/>
                  </a:lnTo>
                  <a:lnTo>
                    <a:pt x="21185" y="1731"/>
                  </a:lnTo>
                  <a:lnTo>
                    <a:pt x="21254" y="1896"/>
                  </a:lnTo>
                  <a:lnTo>
                    <a:pt x="21116" y="2061"/>
                  </a:lnTo>
                  <a:lnTo>
                    <a:pt x="21185" y="2061"/>
                  </a:lnTo>
                  <a:lnTo>
                    <a:pt x="21116" y="2144"/>
                  </a:lnTo>
                  <a:lnTo>
                    <a:pt x="21185" y="2226"/>
                  </a:lnTo>
                  <a:lnTo>
                    <a:pt x="21185" y="2308"/>
                  </a:lnTo>
                  <a:lnTo>
                    <a:pt x="20977" y="2308"/>
                  </a:lnTo>
                  <a:lnTo>
                    <a:pt x="21046" y="2391"/>
                  </a:lnTo>
                  <a:lnTo>
                    <a:pt x="21116" y="2473"/>
                  </a:lnTo>
                  <a:lnTo>
                    <a:pt x="21116" y="2886"/>
                  </a:lnTo>
                  <a:lnTo>
                    <a:pt x="21046" y="3215"/>
                  </a:lnTo>
                  <a:lnTo>
                    <a:pt x="20977" y="3463"/>
                  </a:lnTo>
                  <a:lnTo>
                    <a:pt x="21116" y="3546"/>
                  </a:lnTo>
                  <a:lnTo>
                    <a:pt x="21116" y="3793"/>
                  </a:lnTo>
                  <a:lnTo>
                    <a:pt x="20977" y="3710"/>
                  </a:lnTo>
                  <a:lnTo>
                    <a:pt x="20977" y="3793"/>
                  </a:lnTo>
                  <a:lnTo>
                    <a:pt x="21046" y="3875"/>
                  </a:lnTo>
                  <a:lnTo>
                    <a:pt x="20908" y="3875"/>
                  </a:lnTo>
                  <a:lnTo>
                    <a:pt x="20977" y="4122"/>
                  </a:lnTo>
                  <a:lnTo>
                    <a:pt x="20908" y="4370"/>
                  </a:lnTo>
                  <a:lnTo>
                    <a:pt x="21116" y="4287"/>
                  </a:lnTo>
                  <a:lnTo>
                    <a:pt x="21323" y="4452"/>
                  </a:lnTo>
                  <a:lnTo>
                    <a:pt x="21116" y="4370"/>
                  </a:lnTo>
                  <a:lnTo>
                    <a:pt x="21046" y="4370"/>
                  </a:lnTo>
                  <a:lnTo>
                    <a:pt x="21116" y="4452"/>
                  </a:lnTo>
                  <a:lnTo>
                    <a:pt x="20977" y="4452"/>
                  </a:lnTo>
                  <a:lnTo>
                    <a:pt x="20838" y="4864"/>
                  </a:lnTo>
                  <a:lnTo>
                    <a:pt x="20838" y="5029"/>
                  </a:lnTo>
                  <a:lnTo>
                    <a:pt x="20977" y="5277"/>
                  </a:lnTo>
                  <a:lnTo>
                    <a:pt x="20838" y="6101"/>
                  </a:lnTo>
                  <a:lnTo>
                    <a:pt x="20769" y="6430"/>
                  </a:lnTo>
                  <a:lnTo>
                    <a:pt x="20631" y="6761"/>
                  </a:lnTo>
                  <a:lnTo>
                    <a:pt x="20631" y="6596"/>
                  </a:lnTo>
                  <a:lnTo>
                    <a:pt x="20423" y="7090"/>
                  </a:lnTo>
                  <a:lnTo>
                    <a:pt x="20492" y="7008"/>
                  </a:lnTo>
                  <a:lnTo>
                    <a:pt x="20146" y="7832"/>
                  </a:lnTo>
                  <a:lnTo>
                    <a:pt x="20354" y="7832"/>
                  </a:lnTo>
                  <a:lnTo>
                    <a:pt x="20215" y="8079"/>
                  </a:lnTo>
                  <a:lnTo>
                    <a:pt x="20215" y="8245"/>
                  </a:lnTo>
                  <a:lnTo>
                    <a:pt x="20284" y="8327"/>
                  </a:lnTo>
                  <a:lnTo>
                    <a:pt x="20284" y="8574"/>
                  </a:lnTo>
                  <a:lnTo>
                    <a:pt x="20215" y="8656"/>
                  </a:lnTo>
                  <a:lnTo>
                    <a:pt x="20146" y="8656"/>
                  </a:lnTo>
                  <a:lnTo>
                    <a:pt x="20077" y="8492"/>
                  </a:lnTo>
                  <a:lnTo>
                    <a:pt x="20008" y="8574"/>
                  </a:lnTo>
                  <a:lnTo>
                    <a:pt x="19869" y="8656"/>
                  </a:lnTo>
                  <a:lnTo>
                    <a:pt x="19939" y="8739"/>
                  </a:lnTo>
                  <a:lnTo>
                    <a:pt x="19869" y="8821"/>
                  </a:lnTo>
                  <a:lnTo>
                    <a:pt x="19869" y="8987"/>
                  </a:lnTo>
                  <a:lnTo>
                    <a:pt x="19939" y="9151"/>
                  </a:lnTo>
                  <a:lnTo>
                    <a:pt x="19939" y="9398"/>
                  </a:lnTo>
                  <a:lnTo>
                    <a:pt x="19661" y="9398"/>
                  </a:lnTo>
                  <a:lnTo>
                    <a:pt x="19592" y="9316"/>
                  </a:lnTo>
                  <a:lnTo>
                    <a:pt x="19592" y="9481"/>
                  </a:lnTo>
                  <a:lnTo>
                    <a:pt x="19523" y="9563"/>
                  </a:lnTo>
                  <a:lnTo>
                    <a:pt x="19385" y="9563"/>
                  </a:lnTo>
                  <a:lnTo>
                    <a:pt x="19385" y="9646"/>
                  </a:lnTo>
                  <a:lnTo>
                    <a:pt x="19454" y="9646"/>
                  </a:lnTo>
                  <a:lnTo>
                    <a:pt x="19523" y="9729"/>
                  </a:lnTo>
                  <a:lnTo>
                    <a:pt x="19523" y="10058"/>
                  </a:lnTo>
                  <a:lnTo>
                    <a:pt x="19454" y="10058"/>
                  </a:lnTo>
                  <a:lnTo>
                    <a:pt x="19454" y="9976"/>
                  </a:lnTo>
                  <a:lnTo>
                    <a:pt x="19385" y="9976"/>
                  </a:lnTo>
                  <a:lnTo>
                    <a:pt x="19385" y="9893"/>
                  </a:lnTo>
                  <a:lnTo>
                    <a:pt x="19316" y="10305"/>
                  </a:lnTo>
                  <a:lnTo>
                    <a:pt x="19246" y="10223"/>
                  </a:lnTo>
                  <a:lnTo>
                    <a:pt x="19177" y="10305"/>
                  </a:lnTo>
                  <a:lnTo>
                    <a:pt x="19246" y="10305"/>
                  </a:lnTo>
                  <a:lnTo>
                    <a:pt x="19316" y="10553"/>
                  </a:lnTo>
                  <a:lnTo>
                    <a:pt x="19385" y="10800"/>
                  </a:lnTo>
                  <a:lnTo>
                    <a:pt x="19108" y="10965"/>
                  </a:lnTo>
                  <a:lnTo>
                    <a:pt x="18900" y="11130"/>
                  </a:lnTo>
                  <a:lnTo>
                    <a:pt x="18830" y="11295"/>
                  </a:lnTo>
                  <a:lnTo>
                    <a:pt x="18900" y="11295"/>
                  </a:lnTo>
                  <a:lnTo>
                    <a:pt x="18900" y="11378"/>
                  </a:lnTo>
                  <a:lnTo>
                    <a:pt x="18969" y="11130"/>
                  </a:lnTo>
                  <a:lnTo>
                    <a:pt x="19038" y="11378"/>
                  </a:lnTo>
                  <a:lnTo>
                    <a:pt x="19108" y="11212"/>
                  </a:lnTo>
                  <a:lnTo>
                    <a:pt x="19177" y="11295"/>
                  </a:lnTo>
                  <a:lnTo>
                    <a:pt x="19038" y="11542"/>
                  </a:lnTo>
                  <a:lnTo>
                    <a:pt x="18830" y="11460"/>
                  </a:lnTo>
                  <a:lnTo>
                    <a:pt x="18693" y="11542"/>
                  </a:lnTo>
                  <a:lnTo>
                    <a:pt x="18623" y="11707"/>
                  </a:lnTo>
                  <a:lnTo>
                    <a:pt x="18554" y="12120"/>
                  </a:lnTo>
                  <a:lnTo>
                    <a:pt x="18485" y="12614"/>
                  </a:lnTo>
                  <a:lnTo>
                    <a:pt x="18415" y="12779"/>
                  </a:lnTo>
                  <a:lnTo>
                    <a:pt x="18346" y="12944"/>
                  </a:lnTo>
                  <a:lnTo>
                    <a:pt x="18277" y="12862"/>
                  </a:lnTo>
                  <a:lnTo>
                    <a:pt x="18207" y="12696"/>
                  </a:lnTo>
                  <a:lnTo>
                    <a:pt x="18138" y="13026"/>
                  </a:lnTo>
                  <a:lnTo>
                    <a:pt x="18138" y="13356"/>
                  </a:lnTo>
                  <a:lnTo>
                    <a:pt x="18207" y="13356"/>
                  </a:lnTo>
                  <a:lnTo>
                    <a:pt x="18000" y="13438"/>
                  </a:lnTo>
                  <a:lnTo>
                    <a:pt x="17862" y="13521"/>
                  </a:lnTo>
                  <a:lnTo>
                    <a:pt x="17654" y="13933"/>
                  </a:lnTo>
                  <a:lnTo>
                    <a:pt x="17584" y="14346"/>
                  </a:lnTo>
                  <a:lnTo>
                    <a:pt x="17446" y="14593"/>
                  </a:lnTo>
                  <a:lnTo>
                    <a:pt x="17169" y="14593"/>
                  </a:lnTo>
                  <a:lnTo>
                    <a:pt x="17031" y="14840"/>
                  </a:lnTo>
                  <a:lnTo>
                    <a:pt x="16892" y="15170"/>
                  </a:lnTo>
                  <a:lnTo>
                    <a:pt x="16754" y="15582"/>
                  </a:lnTo>
                  <a:lnTo>
                    <a:pt x="16754" y="15499"/>
                  </a:lnTo>
                  <a:lnTo>
                    <a:pt x="16685" y="15417"/>
                  </a:lnTo>
                  <a:lnTo>
                    <a:pt x="16754" y="15664"/>
                  </a:lnTo>
                  <a:lnTo>
                    <a:pt x="16477" y="15664"/>
                  </a:lnTo>
                  <a:lnTo>
                    <a:pt x="16546" y="15499"/>
                  </a:lnTo>
                  <a:lnTo>
                    <a:pt x="16477" y="15499"/>
                  </a:lnTo>
                  <a:lnTo>
                    <a:pt x="16408" y="15582"/>
                  </a:lnTo>
                  <a:lnTo>
                    <a:pt x="16338" y="15912"/>
                  </a:lnTo>
                  <a:lnTo>
                    <a:pt x="16269" y="16159"/>
                  </a:lnTo>
                  <a:lnTo>
                    <a:pt x="16200" y="16241"/>
                  </a:lnTo>
                  <a:lnTo>
                    <a:pt x="16062" y="16241"/>
                  </a:lnTo>
                  <a:lnTo>
                    <a:pt x="15923" y="16737"/>
                  </a:lnTo>
                  <a:lnTo>
                    <a:pt x="15854" y="16489"/>
                  </a:lnTo>
                  <a:lnTo>
                    <a:pt x="15854" y="16654"/>
                  </a:lnTo>
                  <a:lnTo>
                    <a:pt x="15715" y="16737"/>
                  </a:lnTo>
                  <a:lnTo>
                    <a:pt x="15369" y="17066"/>
                  </a:lnTo>
                  <a:lnTo>
                    <a:pt x="14954" y="17313"/>
                  </a:lnTo>
                  <a:lnTo>
                    <a:pt x="14608" y="17561"/>
                  </a:lnTo>
                  <a:lnTo>
                    <a:pt x="14746" y="17643"/>
                  </a:lnTo>
                  <a:lnTo>
                    <a:pt x="14816" y="17726"/>
                  </a:lnTo>
                  <a:lnTo>
                    <a:pt x="14608" y="17808"/>
                  </a:lnTo>
                  <a:lnTo>
                    <a:pt x="14608" y="17726"/>
                  </a:lnTo>
                  <a:lnTo>
                    <a:pt x="14538" y="17643"/>
                  </a:lnTo>
                  <a:lnTo>
                    <a:pt x="14538" y="17808"/>
                  </a:lnTo>
                  <a:lnTo>
                    <a:pt x="14123" y="17726"/>
                  </a:lnTo>
                  <a:lnTo>
                    <a:pt x="14193" y="17808"/>
                  </a:lnTo>
                  <a:lnTo>
                    <a:pt x="14123" y="17890"/>
                  </a:lnTo>
                  <a:lnTo>
                    <a:pt x="14262" y="17973"/>
                  </a:lnTo>
                  <a:lnTo>
                    <a:pt x="14193" y="18055"/>
                  </a:lnTo>
                  <a:lnTo>
                    <a:pt x="13915" y="18055"/>
                  </a:lnTo>
                  <a:lnTo>
                    <a:pt x="13639" y="18385"/>
                  </a:lnTo>
                  <a:lnTo>
                    <a:pt x="13292" y="18715"/>
                  </a:lnTo>
                  <a:lnTo>
                    <a:pt x="13015" y="18962"/>
                  </a:lnTo>
                  <a:lnTo>
                    <a:pt x="12739" y="19045"/>
                  </a:lnTo>
                  <a:lnTo>
                    <a:pt x="12323" y="19539"/>
                  </a:lnTo>
                  <a:lnTo>
                    <a:pt x="12254" y="19457"/>
                  </a:lnTo>
                  <a:lnTo>
                    <a:pt x="12185" y="19374"/>
                  </a:lnTo>
                  <a:lnTo>
                    <a:pt x="11977" y="19374"/>
                  </a:lnTo>
                  <a:lnTo>
                    <a:pt x="11631" y="19621"/>
                  </a:lnTo>
                  <a:lnTo>
                    <a:pt x="10523" y="19952"/>
                  </a:lnTo>
                  <a:lnTo>
                    <a:pt x="10523" y="20116"/>
                  </a:lnTo>
                  <a:lnTo>
                    <a:pt x="10454" y="20199"/>
                  </a:lnTo>
                  <a:lnTo>
                    <a:pt x="10316" y="20116"/>
                  </a:lnTo>
                  <a:lnTo>
                    <a:pt x="10246" y="20034"/>
                  </a:lnTo>
                  <a:lnTo>
                    <a:pt x="10108" y="20034"/>
                  </a:lnTo>
                  <a:lnTo>
                    <a:pt x="10108" y="20281"/>
                  </a:lnTo>
                  <a:lnTo>
                    <a:pt x="9900" y="20199"/>
                  </a:lnTo>
                  <a:lnTo>
                    <a:pt x="9623" y="20199"/>
                  </a:lnTo>
                  <a:lnTo>
                    <a:pt x="9277" y="20281"/>
                  </a:lnTo>
                  <a:lnTo>
                    <a:pt x="9139" y="20363"/>
                  </a:lnTo>
                  <a:lnTo>
                    <a:pt x="8862" y="20281"/>
                  </a:lnTo>
                  <a:lnTo>
                    <a:pt x="8654" y="20199"/>
                  </a:lnTo>
                  <a:lnTo>
                    <a:pt x="8447" y="20611"/>
                  </a:lnTo>
                  <a:lnTo>
                    <a:pt x="8308" y="20446"/>
                  </a:lnTo>
                  <a:lnTo>
                    <a:pt x="8169" y="20363"/>
                  </a:lnTo>
                  <a:lnTo>
                    <a:pt x="7961" y="20363"/>
                  </a:lnTo>
                  <a:lnTo>
                    <a:pt x="7754" y="20446"/>
                  </a:lnTo>
                  <a:lnTo>
                    <a:pt x="7754" y="20363"/>
                  </a:lnTo>
                  <a:lnTo>
                    <a:pt x="7477" y="20363"/>
                  </a:lnTo>
                  <a:lnTo>
                    <a:pt x="7131" y="20529"/>
                  </a:lnTo>
                  <a:lnTo>
                    <a:pt x="7131" y="20363"/>
                  </a:lnTo>
                  <a:lnTo>
                    <a:pt x="7062" y="20529"/>
                  </a:lnTo>
                  <a:lnTo>
                    <a:pt x="6923" y="20694"/>
                  </a:lnTo>
                  <a:lnTo>
                    <a:pt x="6854" y="20611"/>
                  </a:lnTo>
                  <a:lnTo>
                    <a:pt x="6923" y="20611"/>
                  </a:lnTo>
                  <a:lnTo>
                    <a:pt x="6854" y="20529"/>
                  </a:lnTo>
                  <a:lnTo>
                    <a:pt x="6785" y="20529"/>
                  </a:lnTo>
                  <a:lnTo>
                    <a:pt x="6785" y="20611"/>
                  </a:lnTo>
                  <a:lnTo>
                    <a:pt x="6715" y="20529"/>
                  </a:lnTo>
                  <a:lnTo>
                    <a:pt x="6508" y="20694"/>
                  </a:lnTo>
                  <a:lnTo>
                    <a:pt x="6439" y="20694"/>
                  </a:lnTo>
                  <a:lnTo>
                    <a:pt x="6370" y="20529"/>
                  </a:lnTo>
                  <a:lnTo>
                    <a:pt x="6300" y="20611"/>
                  </a:lnTo>
                  <a:lnTo>
                    <a:pt x="6231" y="20611"/>
                  </a:lnTo>
                  <a:lnTo>
                    <a:pt x="6162" y="20529"/>
                  </a:lnTo>
                  <a:lnTo>
                    <a:pt x="6092" y="20529"/>
                  </a:lnTo>
                  <a:lnTo>
                    <a:pt x="6023" y="20363"/>
                  </a:lnTo>
                  <a:lnTo>
                    <a:pt x="6092" y="20199"/>
                  </a:lnTo>
                  <a:lnTo>
                    <a:pt x="5885" y="20281"/>
                  </a:lnTo>
                  <a:lnTo>
                    <a:pt x="5608" y="20281"/>
                  </a:lnTo>
                  <a:lnTo>
                    <a:pt x="5400" y="20363"/>
                  </a:lnTo>
                  <a:lnTo>
                    <a:pt x="5331" y="20363"/>
                  </a:lnTo>
                  <a:lnTo>
                    <a:pt x="5331" y="20446"/>
                  </a:lnTo>
                  <a:lnTo>
                    <a:pt x="5538" y="20446"/>
                  </a:lnTo>
                  <a:lnTo>
                    <a:pt x="5469" y="20529"/>
                  </a:lnTo>
                  <a:lnTo>
                    <a:pt x="5400" y="20529"/>
                  </a:lnTo>
                  <a:lnTo>
                    <a:pt x="5262" y="20694"/>
                  </a:lnTo>
                  <a:lnTo>
                    <a:pt x="5123" y="20446"/>
                  </a:lnTo>
                  <a:lnTo>
                    <a:pt x="4915" y="20281"/>
                  </a:lnTo>
                  <a:lnTo>
                    <a:pt x="4846" y="20199"/>
                  </a:lnTo>
                  <a:lnTo>
                    <a:pt x="4708" y="20281"/>
                  </a:lnTo>
                  <a:lnTo>
                    <a:pt x="4570" y="20363"/>
                  </a:lnTo>
                  <a:lnTo>
                    <a:pt x="4500" y="20529"/>
                  </a:lnTo>
                  <a:lnTo>
                    <a:pt x="4431" y="20529"/>
                  </a:lnTo>
                  <a:lnTo>
                    <a:pt x="4431" y="20446"/>
                  </a:lnTo>
                  <a:lnTo>
                    <a:pt x="4500" y="20281"/>
                  </a:lnTo>
                  <a:lnTo>
                    <a:pt x="4292" y="20363"/>
                  </a:lnTo>
                  <a:lnTo>
                    <a:pt x="4154" y="20446"/>
                  </a:lnTo>
                  <a:lnTo>
                    <a:pt x="3739" y="20281"/>
                  </a:lnTo>
                  <a:lnTo>
                    <a:pt x="2977" y="20116"/>
                  </a:lnTo>
                  <a:lnTo>
                    <a:pt x="2146" y="19952"/>
                  </a:lnTo>
                  <a:lnTo>
                    <a:pt x="1662" y="19952"/>
                  </a:lnTo>
                  <a:lnTo>
                    <a:pt x="1662" y="19787"/>
                  </a:lnTo>
                  <a:lnTo>
                    <a:pt x="1385" y="19787"/>
                  </a:lnTo>
                  <a:lnTo>
                    <a:pt x="1108" y="19704"/>
                  </a:lnTo>
                  <a:lnTo>
                    <a:pt x="693" y="19292"/>
                  </a:lnTo>
                  <a:lnTo>
                    <a:pt x="693" y="19127"/>
                  </a:lnTo>
                  <a:lnTo>
                    <a:pt x="762" y="18962"/>
                  </a:lnTo>
                  <a:lnTo>
                    <a:pt x="554" y="18962"/>
                  </a:lnTo>
                  <a:lnTo>
                    <a:pt x="346" y="19045"/>
                  </a:lnTo>
                  <a:lnTo>
                    <a:pt x="70" y="19292"/>
                  </a:lnTo>
                  <a:lnTo>
                    <a:pt x="0" y="19457"/>
                  </a:lnTo>
                  <a:lnTo>
                    <a:pt x="0" y="19539"/>
                  </a:lnTo>
                  <a:lnTo>
                    <a:pt x="208" y="19621"/>
                  </a:lnTo>
                  <a:lnTo>
                    <a:pt x="139" y="19704"/>
                  </a:lnTo>
                  <a:lnTo>
                    <a:pt x="70" y="19621"/>
                  </a:lnTo>
                  <a:lnTo>
                    <a:pt x="70" y="19787"/>
                  </a:lnTo>
                  <a:lnTo>
                    <a:pt x="208" y="19787"/>
                  </a:lnTo>
                  <a:lnTo>
                    <a:pt x="415" y="19869"/>
                  </a:lnTo>
                  <a:lnTo>
                    <a:pt x="346" y="19952"/>
                  </a:lnTo>
                  <a:lnTo>
                    <a:pt x="346" y="20034"/>
                  </a:lnTo>
                  <a:lnTo>
                    <a:pt x="485" y="19869"/>
                  </a:lnTo>
                  <a:lnTo>
                    <a:pt x="554" y="20034"/>
                  </a:lnTo>
                  <a:lnTo>
                    <a:pt x="554" y="20116"/>
                  </a:lnTo>
                  <a:lnTo>
                    <a:pt x="485" y="20116"/>
                  </a:lnTo>
                  <a:lnTo>
                    <a:pt x="693" y="20199"/>
                  </a:lnTo>
                  <a:lnTo>
                    <a:pt x="831" y="20281"/>
                  </a:lnTo>
                  <a:lnTo>
                    <a:pt x="1177" y="20446"/>
                  </a:lnTo>
                  <a:lnTo>
                    <a:pt x="1108" y="20529"/>
                  </a:lnTo>
                  <a:lnTo>
                    <a:pt x="1108" y="20611"/>
                  </a:lnTo>
                  <a:lnTo>
                    <a:pt x="1316" y="20694"/>
                  </a:lnTo>
                  <a:lnTo>
                    <a:pt x="1592" y="20776"/>
                  </a:lnTo>
                  <a:lnTo>
                    <a:pt x="1800" y="20776"/>
                  </a:lnTo>
                  <a:lnTo>
                    <a:pt x="1731" y="20858"/>
                  </a:lnTo>
                  <a:lnTo>
                    <a:pt x="1939" y="21023"/>
                  </a:lnTo>
                  <a:lnTo>
                    <a:pt x="2008" y="20858"/>
                  </a:lnTo>
                  <a:lnTo>
                    <a:pt x="2215" y="20694"/>
                  </a:lnTo>
                  <a:lnTo>
                    <a:pt x="2146" y="20941"/>
                  </a:lnTo>
                  <a:lnTo>
                    <a:pt x="2078" y="21105"/>
                  </a:lnTo>
                  <a:lnTo>
                    <a:pt x="2285" y="20858"/>
                  </a:lnTo>
                  <a:lnTo>
                    <a:pt x="2354" y="21105"/>
                  </a:lnTo>
                  <a:lnTo>
                    <a:pt x="2423" y="20941"/>
                  </a:lnTo>
                  <a:lnTo>
                    <a:pt x="2562" y="21023"/>
                  </a:lnTo>
                  <a:lnTo>
                    <a:pt x="2631" y="21271"/>
                  </a:lnTo>
                  <a:lnTo>
                    <a:pt x="2701" y="21188"/>
                  </a:lnTo>
                  <a:lnTo>
                    <a:pt x="2770" y="21023"/>
                  </a:lnTo>
                  <a:lnTo>
                    <a:pt x="2839" y="21105"/>
                  </a:lnTo>
                  <a:lnTo>
                    <a:pt x="2839" y="21271"/>
                  </a:lnTo>
                  <a:lnTo>
                    <a:pt x="3254" y="21105"/>
                  </a:lnTo>
                  <a:lnTo>
                    <a:pt x="3462" y="21023"/>
                  </a:lnTo>
                  <a:lnTo>
                    <a:pt x="3531" y="21105"/>
                  </a:lnTo>
                  <a:lnTo>
                    <a:pt x="3531" y="20858"/>
                  </a:lnTo>
                  <a:lnTo>
                    <a:pt x="3669" y="20776"/>
                  </a:lnTo>
                  <a:lnTo>
                    <a:pt x="3669" y="20858"/>
                  </a:lnTo>
                  <a:lnTo>
                    <a:pt x="3600" y="21023"/>
                  </a:lnTo>
                  <a:lnTo>
                    <a:pt x="3739" y="20941"/>
                  </a:lnTo>
                  <a:lnTo>
                    <a:pt x="3947" y="20941"/>
                  </a:lnTo>
                  <a:lnTo>
                    <a:pt x="3947" y="21105"/>
                  </a:lnTo>
                  <a:lnTo>
                    <a:pt x="3669" y="21105"/>
                  </a:lnTo>
                  <a:lnTo>
                    <a:pt x="3739" y="21188"/>
                  </a:lnTo>
                  <a:lnTo>
                    <a:pt x="3669" y="21188"/>
                  </a:lnTo>
                  <a:lnTo>
                    <a:pt x="3669" y="21353"/>
                  </a:lnTo>
                  <a:lnTo>
                    <a:pt x="3947" y="21353"/>
                  </a:lnTo>
                  <a:lnTo>
                    <a:pt x="4085" y="21188"/>
                  </a:lnTo>
                  <a:lnTo>
                    <a:pt x="4362" y="21271"/>
                  </a:lnTo>
                  <a:lnTo>
                    <a:pt x="4708" y="21271"/>
                  </a:lnTo>
                  <a:lnTo>
                    <a:pt x="4639" y="21353"/>
                  </a:lnTo>
                  <a:lnTo>
                    <a:pt x="4777" y="21353"/>
                  </a:lnTo>
                  <a:lnTo>
                    <a:pt x="4846" y="21271"/>
                  </a:lnTo>
                  <a:lnTo>
                    <a:pt x="4846" y="21188"/>
                  </a:lnTo>
                  <a:lnTo>
                    <a:pt x="4985" y="21271"/>
                  </a:lnTo>
                  <a:lnTo>
                    <a:pt x="4846" y="21353"/>
                  </a:lnTo>
                  <a:lnTo>
                    <a:pt x="4985" y="21353"/>
                  </a:lnTo>
                  <a:lnTo>
                    <a:pt x="5054" y="21271"/>
                  </a:lnTo>
                  <a:lnTo>
                    <a:pt x="5123" y="21353"/>
                  </a:lnTo>
                  <a:lnTo>
                    <a:pt x="5331" y="21353"/>
                  </a:lnTo>
                  <a:lnTo>
                    <a:pt x="5816" y="21518"/>
                  </a:lnTo>
                  <a:lnTo>
                    <a:pt x="6370" y="21518"/>
                  </a:lnTo>
                  <a:lnTo>
                    <a:pt x="6646" y="21436"/>
                  </a:lnTo>
                  <a:lnTo>
                    <a:pt x="6993" y="21436"/>
                  </a:lnTo>
                  <a:lnTo>
                    <a:pt x="7338" y="21518"/>
                  </a:lnTo>
                  <a:lnTo>
                    <a:pt x="7754" y="21600"/>
                  </a:lnTo>
                  <a:lnTo>
                    <a:pt x="8377" y="21518"/>
                  </a:lnTo>
                  <a:lnTo>
                    <a:pt x="9070" y="21436"/>
                  </a:lnTo>
                  <a:lnTo>
                    <a:pt x="9415" y="21271"/>
                  </a:lnTo>
                  <a:lnTo>
                    <a:pt x="9485" y="21436"/>
                  </a:lnTo>
                  <a:lnTo>
                    <a:pt x="9554" y="21271"/>
                  </a:lnTo>
                  <a:lnTo>
                    <a:pt x="9623" y="21436"/>
                  </a:lnTo>
                  <a:lnTo>
                    <a:pt x="9693" y="21353"/>
                  </a:lnTo>
                  <a:lnTo>
                    <a:pt x="9623" y="21271"/>
                  </a:lnTo>
                  <a:lnTo>
                    <a:pt x="10246" y="21271"/>
                  </a:lnTo>
                  <a:lnTo>
                    <a:pt x="10246" y="21436"/>
                  </a:lnTo>
                  <a:lnTo>
                    <a:pt x="10800" y="21188"/>
                  </a:lnTo>
                  <a:lnTo>
                    <a:pt x="11423" y="21023"/>
                  </a:lnTo>
                  <a:lnTo>
                    <a:pt x="11285" y="20941"/>
                  </a:lnTo>
                  <a:lnTo>
                    <a:pt x="11354" y="20858"/>
                  </a:lnTo>
                  <a:lnTo>
                    <a:pt x="11423" y="20941"/>
                  </a:lnTo>
                  <a:lnTo>
                    <a:pt x="11354" y="20776"/>
                  </a:lnTo>
                  <a:lnTo>
                    <a:pt x="11493" y="20858"/>
                  </a:lnTo>
                  <a:lnTo>
                    <a:pt x="11423" y="21023"/>
                  </a:lnTo>
                  <a:lnTo>
                    <a:pt x="11769" y="20941"/>
                  </a:lnTo>
                  <a:lnTo>
                    <a:pt x="12254" y="20694"/>
                  </a:lnTo>
                  <a:lnTo>
                    <a:pt x="12669" y="20446"/>
                  </a:lnTo>
                  <a:lnTo>
                    <a:pt x="12808" y="20281"/>
                  </a:lnTo>
                  <a:lnTo>
                    <a:pt x="12877" y="20116"/>
                  </a:lnTo>
                  <a:lnTo>
                    <a:pt x="13015" y="20199"/>
                  </a:lnTo>
                  <a:lnTo>
                    <a:pt x="13084" y="20199"/>
                  </a:lnTo>
                  <a:lnTo>
                    <a:pt x="13223" y="20116"/>
                  </a:lnTo>
                  <a:lnTo>
                    <a:pt x="13362" y="19869"/>
                  </a:lnTo>
                  <a:lnTo>
                    <a:pt x="13431" y="19704"/>
                  </a:lnTo>
                  <a:lnTo>
                    <a:pt x="13846" y="19539"/>
                  </a:lnTo>
                  <a:lnTo>
                    <a:pt x="14400" y="19292"/>
                  </a:lnTo>
                  <a:lnTo>
                    <a:pt x="14816" y="18962"/>
                  </a:lnTo>
                  <a:lnTo>
                    <a:pt x="15300" y="18550"/>
                  </a:lnTo>
                  <a:lnTo>
                    <a:pt x="15646" y="18137"/>
                  </a:lnTo>
                  <a:lnTo>
                    <a:pt x="15785" y="17890"/>
                  </a:lnTo>
                  <a:lnTo>
                    <a:pt x="16269" y="17396"/>
                  </a:lnTo>
                  <a:lnTo>
                    <a:pt x="16685" y="16984"/>
                  </a:lnTo>
                  <a:lnTo>
                    <a:pt x="16961" y="16571"/>
                  </a:lnTo>
                  <a:lnTo>
                    <a:pt x="17100" y="16241"/>
                  </a:lnTo>
                  <a:lnTo>
                    <a:pt x="17169" y="16406"/>
                  </a:lnTo>
                  <a:lnTo>
                    <a:pt x="17308" y="16077"/>
                  </a:lnTo>
                  <a:lnTo>
                    <a:pt x="17446" y="15829"/>
                  </a:lnTo>
                  <a:lnTo>
                    <a:pt x="17654" y="15499"/>
                  </a:lnTo>
                  <a:lnTo>
                    <a:pt x="17792" y="15252"/>
                  </a:lnTo>
                  <a:lnTo>
                    <a:pt x="17862" y="15252"/>
                  </a:lnTo>
                  <a:lnTo>
                    <a:pt x="17931" y="15170"/>
                  </a:lnTo>
                  <a:lnTo>
                    <a:pt x="18069" y="14840"/>
                  </a:lnTo>
                  <a:lnTo>
                    <a:pt x="18485" y="14180"/>
                  </a:lnTo>
                  <a:lnTo>
                    <a:pt x="18761" y="13686"/>
                  </a:lnTo>
                  <a:lnTo>
                    <a:pt x="19038" y="13273"/>
                  </a:lnTo>
                  <a:lnTo>
                    <a:pt x="19246" y="12696"/>
                  </a:lnTo>
                  <a:lnTo>
                    <a:pt x="19454" y="11954"/>
                  </a:lnTo>
                  <a:lnTo>
                    <a:pt x="19523" y="12120"/>
                  </a:lnTo>
                  <a:lnTo>
                    <a:pt x="19523" y="11872"/>
                  </a:lnTo>
                  <a:lnTo>
                    <a:pt x="19592" y="11625"/>
                  </a:lnTo>
                  <a:lnTo>
                    <a:pt x="19661" y="11625"/>
                  </a:lnTo>
                  <a:lnTo>
                    <a:pt x="19731" y="11707"/>
                  </a:lnTo>
                  <a:lnTo>
                    <a:pt x="19939" y="11212"/>
                  </a:lnTo>
                  <a:lnTo>
                    <a:pt x="20008" y="10965"/>
                  </a:lnTo>
                  <a:lnTo>
                    <a:pt x="20008" y="10883"/>
                  </a:lnTo>
                  <a:lnTo>
                    <a:pt x="19800" y="10553"/>
                  </a:lnTo>
                  <a:lnTo>
                    <a:pt x="19869" y="10636"/>
                  </a:lnTo>
                  <a:lnTo>
                    <a:pt x="19939" y="10553"/>
                  </a:lnTo>
                  <a:lnTo>
                    <a:pt x="20077" y="10553"/>
                  </a:lnTo>
                  <a:lnTo>
                    <a:pt x="20146" y="10636"/>
                  </a:lnTo>
                  <a:lnTo>
                    <a:pt x="20146" y="10471"/>
                  </a:lnTo>
                  <a:lnTo>
                    <a:pt x="20215" y="10305"/>
                  </a:lnTo>
                  <a:lnTo>
                    <a:pt x="20284" y="10305"/>
                  </a:lnTo>
                  <a:lnTo>
                    <a:pt x="20215" y="10058"/>
                  </a:lnTo>
                  <a:lnTo>
                    <a:pt x="20284" y="9729"/>
                  </a:lnTo>
                  <a:lnTo>
                    <a:pt x="20423" y="9398"/>
                  </a:lnTo>
                  <a:lnTo>
                    <a:pt x="20492" y="9316"/>
                  </a:lnTo>
                  <a:lnTo>
                    <a:pt x="20631" y="9316"/>
                  </a:lnTo>
                  <a:lnTo>
                    <a:pt x="20562" y="9069"/>
                  </a:lnTo>
                  <a:lnTo>
                    <a:pt x="20562" y="8821"/>
                  </a:lnTo>
                  <a:lnTo>
                    <a:pt x="20631" y="8987"/>
                  </a:lnTo>
                  <a:lnTo>
                    <a:pt x="20700" y="8739"/>
                  </a:lnTo>
                  <a:lnTo>
                    <a:pt x="20562" y="8739"/>
                  </a:lnTo>
                  <a:lnTo>
                    <a:pt x="20492" y="8656"/>
                  </a:lnTo>
                  <a:lnTo>
                    <a:pt x="20631" y="8492"/>
                  </a:lnTo>
                  <a:lnTo>
                    <a:pt x="20700" y="8492"/>
                  </a:lnTo>
                  <a:lnTo>
                    <a:pt x="20631" y="8327"/>
                  </a:lnTo>
                  <a:lnTo>
                    <a:pt x="20838" y="8327"/>
                  </a:lnTo>
                  <a:lnTo>
                    <a:pt x="20769" y="7914"/>
                  </a:lnTo>
                  <a:lnTo>
                    <a:pt x="20838" y="7914"/>
                  </a:lnTo>
                  <a:lnTo>
                    <a:pt x="20838" y="7667"/>
                  </a:lnTo>
                  <a:lnTo>
                    <a:pt x="20908" y="7420"/>
                  </a:lnTo>
                  <a:lnTo>
                    <a:pt x="20977" y="7090"/>
                  </a:lnTo>
                  <a:lnTo>
                    <a:pt x="21116" y="7255"/>
                  </a:lnTo>
                  <a:lnTo>
                    <a:pt x="21254" y="6513"/>
                  </a:lnTo>
                  <a:lnTo>
                    <a:pt x="21323" y="5854"/>
                  </a:lnTo>
                  <a:lnTo>
                    <a:pt x="21461" y="4946"/>
                  </a:lnTo>
                  <a:lnTo>
                    <a:pt x="21531" y="4122"/>
                  </a:lnTo>
                  <a:lnTo>
                    <a:pt x="21531" y="3793"/>
                  </a:lnTo>
                  <a:lnTo>
                    <a:pt x="21323" y="3875"/>
                  </a:lnTo>
                  <a:lnTo>
                    <a:pt x="21254" y="3875"/>
                  </a:lnTo>
                  <a:lnTo>
                    <a:pt x="21254" y="3710"/>
                  </a:lnTo>
                  <a:lnTo>
                    <a:pt x="21392" y="3793"/>
                  </a:lnTo>
                  <a:lnTo>
                    <a:pt x="21461" y="3628"/>
                  </a:lnTo>
                  <a:lnTo>
                    <a:pt x="21392" y="3628"/>
                  </a:lnTo>
                  <a:lnTo>
                    <a:pt x="21323" y="3463"/>
                  </a:lnTo>
                  <a:lnTo>
                    <a:pt x="21254" y="3215"/>
                  </a:lnTo>
                  <a:lnTo>
                    <a:pt x="21461" y="3297"/>
                  </a:lnTo>
                  <a:lnTo>
                    <a:pt x="21323" y="3133"/>
                  </a:lnTo>
                  <a:lnTo>
                    <a:pt x="21323" y="2968"/>
                  </a:lnTo>
                  <a:lnTo>
                    <a:pt x="21461" y="3133"/>
                  </a:lnTo>
                  <a:lnTo>
                    <a:pt x="21461" y="3050"/>
                  </a:lnTo>
                  <a:lnTo>
                    <a:pt x="21600" y="2721"/>
                  </a:lnTo>
                  <a:lnTo>
                    <a:pt x="21254" y="2308"/>
                  </a:lnTo>
                  <a:lnTo>
                    <a:pt x="21461" y="2473"/>
                  </a:lnTo>
                  <a:lnTo>
                    <a:pt x="21531" y="2391"/>
                  </a:lnTo>
                  <a:lnTo>
                    <a:pt x="21600" y="2061"/>
                  </a:lnTo>
                  <a:lnTo>
                    <a:pt x="21600" y="1896"/>
                  </a:lnTo>
                  <a:lnTo>
                    <a:pt x="21531" y="1896"/>
                  </a:lnTo>
                  <a:lnTo>
                    <a:pt x="21116" y="824"/>
                  </a:lnTo>
                  <a:lnTo>
                    <a:pt x="21254" y="577"/>
                  </a:lnTo>
                  <a:lnTo>
                    <a:pt x="21323" y="412"/>
                  </a:lnTo>
                  <a:lnTo>
                    <a:pt x="21392" y="412"/>
                  </a:lnTo>
                  <a:lnTo>
                    <a:pt x="21185" y="165"/>
                  </a:lnTo>
                  <a:lnTo>
                    <a:pt x="21323" y="165"/>
                  </a:lnTo>
                  <a:lnTo>
                    <a:pt x="21254" y="0"/>
                  </a:lnTo>
                  <a:close/>
                </a:path>
              </a:pathLst>
            </a:custGeom>
            <a:blipFill rotWithShape="1">
              <a:blip r:embed="rId3"/>
              <a:srcRect/>
              <a:tile tx="0" ty="0" sx="100000" sy="100000" flip="none" algn="tl"/>
            </a:blipFill>
            <a:ln w="9525" cap="flat">
              <a:solidFill>
                <a:srgbClr val="1F4E79"/>
              </a:solidFill>
              <a:prstDash val="solid"/>
              <a:round/>
            </a:ln>
            <a:effectLst/>
          </p:spPr>
          <p:txBody>
            <a:bodyPr wrap="square" lIns="45719" tIns="45719" rIns="45719" bIns="45719" numCol="1" anchor="ctr">
              <a:noAutofit/>
            </a:bodyPr>
            <a:lstStyle/>
            <a:p>
              <a:endParaRPr/>
            </a:p>
          </p:txBody>
        </p:sp>
        <p:sp>
          <p:nvSpPr>
            <p:cNvPr id="66" name="Google Shape;53;p11"/>
            <p:cNvSpPr/>
            <p:nvPr/>
          </p:nvSpPr>
          <p:spPr>
            <a:xfrm rot="5043882">
              <a:off x="761786" y="368501"/>
              <a:ext cx="111891" cy="200140"/>
            </a:xfrm>
            <a:custGeom>
              <a:avLst/>
              <a:gdLst/>
              <a:ahLst/>
              <a:cxnLst>
                <a:cxn ang="0">
                  <a:pos x="wd2" y="hd2"/>
                </a:cxn>
                <a:cxn ang="5400000">
                  <a:pos x="wd2" y="hd2"/>
                </a:cxn>
                <a:cxn ang="10800000">
                  <a:pos x="wd2" y="hd2"/>
                </a:cxn>
                <a:cxn ang="16200000">
                  <a:pos x="wd2" y="hd2"/>
                </a:cxn>
              </a:cxnLst>
              <a:rect l="0" t="0" r="r" b="b"/>
              <a:pathLst>
                <a:path w="21600" h="21600" extrusionOk="0">
                  <a:moveTo>
                    <a:pt x="3301" y="21288"/>
                  </a:moveTo>
                  <a:lnTo>
                    <a:pt x="3301" y="21444"/>
                  </a:lnTo>
                  <a:lnTo>
                    <a:pt x="2999" y="21288"/>
                  </a:lnTo>
                  <a:close/>
                  <a:moveTo>
                    <a:pt x="8399" y="0"/>
                  </a:moveTo>
                  <a:lnTo>
                    <a:pt x="8399" y="1878"/>
                  </a:lnTo>
                  <a:lnTo>
                    <a:pt x="8100" y="939"/>
                  </a:lnTo>
                  <a:lnTo>
                    <a:pt x="8100" y="2505"/>
                  </a:lnTo>
                  <a:lnTo>
                    <a:pt x="7801" y="939"/>
                  </a:lnTo>
                  <a:lnTo>
                    <a:pt x="7801" y="2190"/>
                  </a:lnTo>
                  <a:lnTo>
                    <a:pt x="6599" y="4068"/>
                  </a:lnTo>
                  <a:lnTo>
                    <a:pt x="4799" y="7201"/>
                  </a:lnTo>
                  <a:lnTo>
                    <a:pt x="2700" y="10330"/>
                  </a:lnTo>
                  <a:lnTo>
                    <a:pt x="1199" y="12521"/>
                  </a:lnTo>
                  <a:lnTo>
                    <a:pt x="900" y="13775"/>
                  </a:lnTo>
                  <a:lnTo>
                    <a:pt x="1501" y="14087"/>
                  </a:lnTo>
                  <a:lnTo>
                    <a:pt x="1501" y="14399"/>
                  </a:lnTo>
                  <a:lnTo>
                    <a:pt x="1199" y="14714"/>
                  </a:lnTo>
                  <a:lnTo>
                    <a:pt x="900" y="14714"/>
                  </a:lnTo>
                  <a:lnTo>
                    <a:pt x="1800" y="15026"/>
                  </a:lnTo>
                  <a:lnTo>
                    <a:pt x="1501" y="14714"/>
                  </a:lnTo>
                  <a:lnTo>
                    <a:pt x="1800" y="14714"/>
                  </a:lnTo>
                  <a:lnTo>
                    <a:pt x="2700" y="15338"/>
                  </a:lnTo>
                  <a:lnTo>
                    <a:pt x="1800" y="15338"/>
                  </a:lnTo>
                  <a:lnTo>
                    <a:pt x="1501" y="15965"/>
                  </a:lnTo>
                  <a:lnTo>
                    <a:pt x="1199" y="17532"/>
                  </a:lnTo>
                  <a:lnTo>
                    <a:pt x="900" y="19722"/>
                  </a:lnTo>
                  <a:lnTo>
                    <a:pt x="601" y="20349"/>
                  </a:lnTo>
                  <a:lnTo>
                    <a:pt x="0" y="20661"/>
                  </a:lnTo>
                  <a:lnTo>
                    <a:pt x="1800" y="21288"/>
                  </a:lnTo>
                  <a:lnTo>
                    <a:pt x="3301" y="21547"/>
                  </a:lnTo>
                  <a:lnTo>
                    <a:pt x="3301" y="21600"/>
                  </a:lnTo>
                  <a:lnTo>
                    <a:pt x="3342" y="21557"/>
                  </a:lnTo>
                  <a:lnTo>
                    <a:pt x="3600" y="21600"/>
                  </a:lnTo>
                  <a:lnTo>
                    <a:pt x="3400" y="21497"/>
                  </a:lnTo>
                  <a:lnTo>
                    <a:pt x="3600" y="21288"/>
                  </a:lnTo>
                  <a:lnTo>
                    <a:pt x="3899" y="20349"/>
                  </a:lnTo>
                  <a:lnTo>
                    <a:pt x="3899" y="19722"/>
                  </a:lnTo>
                  <a:lnTo>
                    <a:pt x="3301" y="19095"/>
                  </a:lnTo>
                  <a:lnTo>
                    <a:pt x="4500" y="19095"/>
                  </a:lnTo>
                  <a:lnTo>
                    <a:pt x="4201" y="18783"/>
                  </a:lnTo>
                  <a:lnTo>
                    <a:pt x="4500" y="18783"/>
                  </a:lnTo>
                  <a:lnTo>
                    <a:pt x="5101" y="19095"/>
                  </a:lnTo>
                  <a:lnTo>
                    <a:pt x="4500" y="18471"/>
                  </a:lnTo>
                  <a:lnTo>
                    <a:pt x="3301" y="17216"/>
                  </a:lnTo>
                  <a:lnTo>
                    <a:pt x="3899" y="17532"/>
                  </a:lnTo>
                  <a:lnTo>
                    <a:pt x="5101" y="17843"/>
                  </a:lnTo>
                  <a:lnTo>
                    <a:pt x="7200" y="11582"/>
                  </a:lnTo>
                  <a:lnTo>
                    <a:pt x="9601" y="5323"/>
                  </a:lnTo>
                  <a:lnTo>
                    <a:pt x="9601" y="6262"/>
                  </a:lnTo>
                  <a:lnTo>
                    <a:pt x="9900" y="5635"/>
                  </a:lnTo>
                  <a:lnTo>
                    <a:pt x="9900" y="6262"/>
                  </a:lnTo>
                  <a:lnTo>
                    <a:pt x="10501" y="5635"/>
                  </a:lnTo>
                  <a:lnTo>
                    <a:pt x="10202" y="6262"/>
                  </a:lnTo>
                  <a:lnTo>
                    <a:pt x="10501" y="6574"/>
                  </a:lnTo>
                  <a:lnTo>
                    <a:pt x="11401" y="6886"/>
                  </a:lnTo>
                  <a:lnTo>
                    <a:pt x="12600" y="7201"/>
                  </a:lnTo>
                  <a:lnTo>
                    <a:pt x="13802" y="6574"/>
                  </a:lnTo>
                  <a:lnTo>
                    <a:pt x="13201" y="7201"/>
                  </a:lnTo>
                  <a:lnTo>
                    <a:pt x="13201" y="8140"/>
                  </a:lnTo>
                  <a:lnTo>
                    <a:pt x="13500" y="8452"/>
                  </a:lnTo>
                  <a:lnTo>
                    <a:pt x="14702" y="8452"/>
                  </a:lnTo>
                  <a:lnTo>
                    <a:pt x="15300" y="7825"/>
                  </a:lnTo>
                  <a:lnTo>
                    <a:pt x="15901" y="8764"/>
                  </a:lnTo>
                  <a:lnTo>
                    <a:pt x="16801" y="10018"/>
                  </a:lnTo>
                  <a:lnTo>
                    <a:pt x="18302" y="10642"/>
                  </a:lnTo>
                  <a:lnTo>
                    <a:pt x="19501" y="10642"/>
                  </a:lnTo>
                  <a:lnTo>
                    <a:pt x="19202" y="11270"/>
                  </a:lnTo>
                  <a:lnTo>
                    <a:pt x="19202" y="11897"/>
                  </a:lnTo>
                  <a:lnTo>
                    <a:pt x="19501" y="12209"/>
                  </a:lnTo>
                  <a:lnTo>
                    <a:pt x="20102" y="12209"/>
                  </a:lnTo>
                  <a:lnTo>
                    <a:pt x="21301" y="11897"/>
                  </a:lnTo>
                  <a:lnTo>
                    <a:pt x="21301" y="12836"/>
                  </a:lnTo>
                  <a:lnTo>
                    <a:pt x="20700" y="13148"/>
                  </a:lnTo>
                  <a:lnTo>
                    <a:pt x="21600" y="12836"/>
                  </a:lnTo>
                  <a:lnTo>
                    <a:pt x="21600" y="11582"/>
                  </a:lnTo>
                  <a:lnTo>
                    <a:pt x="21301" y="11270"/>
                  </a:lnTo>
                  <a:lnTo>
                    <a:pt x="20700" y="11897"/>
                  </a:lnTo>
                  <a:lnTo>
                    <a:pt x="21002" y="10958"/>
                  </a:lnTo>
                  <a:lnTo>
                    <a:pt x="21002" y="10330"/>
                  </a:lnTo>
                  <a:lnTo>
                    <a:pt x="20700" y="10018"/>
                  </a:lnTo>
                  <a:lnTo>
                    <a:pt x="19800" y="10018"/>
                  </a:lnTo>
                  <a:lnTo>
                    <a:pt x="18601" y="10330"/>
                  </a:lnTo>
                  <a:lnTo>
                    <a:pt x="18900" y="9391"/>
                  </a:lnTo>
                  <a:lnTo>
                    <a:pt x="18900" y="9703"/>
                  </a:lnTo>
                  <a:lnTo>
                    <a:pt x="19501" y="8452"/>
                  </a:lnTo>
                  <a:lnTo>
                    <a:pt x="18000" y="7825"/>
                  </a:lnTo>
                  <a:lnTo>
                    <a:pt x="16801" y="7201"/>
                  </a:lnTo>
                  <a:lnTo>
                    <a:pt x="15602" y="7201"/>
                  </a:lnTo>
                  <a:lnTo>
                    <a:pt x="15602" y="5635"/>
                  </a:lnTo>
                  <a:lnTo>
                    <a:pt x="16200" y="4384"/>
                  </a:lnTo>
                  <a:lnTo>
                    <a:pt x="15001" y="5323"/>
                  </a:lnTo>
                  <a:lnTo>
                    <a:pt x="15300" y="4384"/>
                  </a:lnTo>
                  <a:lnTo>
                    <a:pt x="15001" y="4696"/>
                  </a:lnTo>
                  <a:lnTo>
                    <a:pt x="14101" y="5323"/>
                  </a:lnTo>
                  <a:lnTo>
                    <a:pt x="14702" y="4384"/>
                  </a:lnTo>
                  <a:lnTo>
                    <a:pt x="14702" y="4068"/>
                  </a:lnTo>
                  <a:lnTo>
                    <a:pt x="14400" y="3757"/>
                  </a:lnTo>
                  <a:lnTo>
                    <a:pt x="13802" y="4384"/>
                  </a:lnTo>
                  <a:lnTo>
                    <a:pt x="13802" y="5008"/>
                  </a:lnTo>
                  <a:lnTo>
                    <a:pt x="13500" y="4384"/>
                  </a:lnTo>
                  <a:lnTo>
                    <a:pt x="13201" y="4068"/>
                  </a:lnTo>
                  <a:lnTo>
                    <a:pt x="12301" y="3129"/>
                  </a:lnTo>
                  <a:lnTo>
                    <a:pt x="10202" y="1878"/>
                  </a:lnTo>
                  <a:lnTo>
                    <a:pt x="9302" y="1251"/>
                  </a:lnTo>
                  <a:lnTo>
                    <a:pt x="8701" y="0"/>
                  </a:lnTo>
                  <a:close/>
                </a:path>
              </a:pathLst>
            </a:custGeom>
            <a:blipFill rotWithShape="1">
              <a:blip r:embed="rId3"/>
              <a:srcRect/>
              <a:tile tx="0" ty="0" sx="100000" sy="100000" flip="none" algn="tl"/>
            </a:blipFill>
            <a:ln w="9525" cap="flat">
              <a:solidFill>
                <a:srgbClr val="1F4E79"/>
              </a:solidFill>
              <a:prstDash val="solid"/>
              <a:round/>
            </a:ln>
            <a:effectLst/>
          </p:spPr>
          <p:txBody>
            <a:bodyPr wrap="square" lIns="45719" tIns="45719" rIns="45719" bIns="45719" numCol="1" anchor="ctr">
              <a:noAutofit/>
            </a:bodyPr>
            <a:lstStyle/>
            <a:p>
              <a:endParaRPr/>
            </a:p>
          </p:txBody>
        </p:sp>
      </p:grpSp>
      <p:sp>
        <p:nvSpPr>
          <p:cNvPr id="68" name="CuadroTexto 15"/>
          <p:cNvSpPr txBox="1"/>
          <p:nvPr/>
        </p:nvSpPr>
        <p:spPr>
          <a:xfrm>
            <a:off x="7491173" y="4595305"/>
            <a:ext cx="2526279" cy="4001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600">
                <a:solidFill>
                  <a:srgbClr val="203864"/>
                </a:solidFill>
                <a:latin typeface="Calibri Light"/>
                <a:ea typeface="Calibri Light"/>
                <a:cs typeface="Calibri Light"/>
                <a:sym typeface="Calibri Light"/>
              </a:defRPr>
            </a:lvl1pPr>
          </a:lstStyle>
          <a:p>
            <a:r>
              <a:rPr sz="2000" dirty="0"/>
              <a:t>Video conferencing</a:t>
            </a:r>
          </a:p>
        </p:txBody>
      </p:sp>
      <p:grpSp>
        <p:nvGrpSpPr>
          <p:cNvPr id="71" name="Google Shape;51;p11"/>
          <p:cNvGrpSpPr/>
          <p:nvPr/>
        </p:nvGrpSpPr>
        <p:grpSpPr>
          <a:xfrm>
            <a:off x="6376345" y="4810182"/>
            <a:ext cx="923051" cy="560877"/>
            <a:chOff x="0" y="0"/>
            <a:chExt cx="923049" cy="560876"/>
          </a:xfrm>
        </p:grpSpPr>
        <p:sp>
          <p:nvSpPr>
            <p:cNvPr id="69" name="Google Shape;52;p11"/>
            <p:cNvSpPr/>
            <p:nvPr/>
          </p:nvSpPr>
          <p:spPr>
            <a:xfrm rot="5043882">
              <a:off x="160571" y="-99546"/>
              <a:ext cx="484892" cy="759969"/>
            </a:xfrm>
            <a:custGeom>
              <a:avLst/>
              <a:gdLst/>
              <a:ahLst/>
              <a:cxnLst>
                <a:cxn ang="0">
                  <a:pos x="wd2" y="hd2"/>
                </a:cxn>
                <a:cxn ang="5400000">
                  <a:pos x="wd2" y="hd2"/>
                </a:cxn>
                <a:cxn ang="10800000">
                  <a:pos x="wd2" y="hd2"/>
                </a:cxn>
                <a:cxn ang="16200000">
                  <a:pos x="wd2" y="hd2"/>
                </a:cxn>
              </a:cxnLst>
              <a:rect l="0" t="0" r="r" b="b"/>
              <a:pathLst>
                <a:path w="21600" h="21600" extrusionOk="0">
                  <a:moveTo>
                    <a:pt x="19523" y="12120"/>
                  </a:moveTo>
                  <a:lnTo>
                    <a:pt x="19454" y="12202"/>
                  </a:lnTo>
                  <a:lnTo>
                    <a:pt x="19454" y="12284"/>
                  </a:lnTo>
                  <a:lnTo>
                    <a:pt x="19523" y="12449"/>
                  </a:lnTo>
                  <a:lnTo>
                    <a:pt x="19523" y="12120"/>
                  </a:lnTo>
                  <a:close/>
                  <a:moveTo>
                    <a:pt x="5816" y="20446"/>
                  </a:moveTo>
                  <a:lnTo>
                    <a:pt x="6092" y="20529"/>
                  </a:lnTo>
                  <a:lnTo>
                    <a:pt x="5954" y="20529"/>
                  </a:lnTo>
                  <a:lnTo>
                    <a:pt x="5816" y="20446"/>
                  </a:lnTo>
                  <a:close/>
                  <a:moveTo>
                    <a:pt x="21254" y="0"/>
                  </a:moveTo>
                  <a:lnTo>
                    <a:pt x="21254" y="82"/>
                  </a:lnTo>
                  <a:lnTo>
                    <a:pt x="21116" y="247"/>
                  </a:lnTo>
                  <a:lnTo>
                    <a:pt x="21185" y="247"/>
                  </a:lnTo>
                  <a:lnTo>
                    <a:pt x="21185" y="495"/>
                  </a:lnTo>
                  <a:lnTo>
                    <a:pt x="21046" y="495"/>
                  </a:lnTo>
                  <a:lnTo>
                    <a:pt x="21185" y="577"/>
                  </a:lnTo>
                  <a:lnTo>
                    <a:pt x="21046" y="742"/>
                  </a:lnTo>
                  <a:lnTo>
                    <a:pt x="21046" y="907"/>
                  </a:lnTo>
                  <a:lnTo>
                    <a:pt x="20977" y="907"/>
                  </a:lnTo>
                  <a:lnTo>
                    <a:pt x="20908" y="1071"/>
                  </a:lnTo>
                  <a:lnTo>
                    <a:pt x="21046" y="1237"/>
                  </a:lnTo>
                  <a:lnTo>
                    <a:pt x="21254" y="1402"/>
                  </a:lnTo>
                  <a:lnTo>
                    <a:pt x="20977" y="1566"/>
                  </a:lnTo>
                  <a:lnTo>
                    <a:pt x="21185" y="1731"/>
                  </a:lnTo>
                  <a:lnTo>
                    <a:pt x="21254" y="1896"/>
                  </a:lnTo>
                  <a:lnTo>
                    <a:pt x="21116" y="2061"/>
                  </a:lnTo>
                  <a:lnTo>
                    <a:pt x="21185" y="2061"/>
                  </a:lnTo>
                  <a:lnTo>
                    <a:pt x="21116" y="2144"/>
                  </a:lnTo>
                  <a:lnTo>
                    <a:pt x="21185" y="2226"/>
                  </a:lnTo>
                  <a:lnTo>
                    <a:pt x="21185" y="2308"/>
                  </a:lnTo>
                  <a:lnTo>
                    <a:pt x="20977" y="2308"/>
                  </a:lnTo>
                  <a:lnTo>
                    <a:pt x="21046" y="2391"/>
                  </a:lnTo>
                  <a:lnTo>
                    <a:pt x="21116" y="2473"/>
                  </a:lnTo>
                  <a:lnTo>
                    <a:pt x="21116" y="2886"/>
                  </a:lnTo>
                  <a:lnTo>
                    <a:pt x="21046" y="3215"/>
                  </a:lnTo>
                  <a:lnTo>
                    <a:pt x="20977" y="3463"/>
                  </a:lnTo>
                  <a:lnTo>
                    <a:pt x="21116" y="3546"/>
                  </a:lnTo>
                  <a:lnTo>
                    <a:pt x="21116" y="3793"/>
                  </a:lnTo>
                  <a:lnTo>
                    <a:pt x="20977" y="3710"/>
                  </a:lnTo>
                  <a:lnTo>
                    <a:pt x="20977" y="3793"/>
                  </a:lnTo>
                  <a:lnTo>
                    <a:pt x="21046" y="3875"/>
                  </a:lnTo>
                  <a:lnTo>
                    <a:pt x="20908" y="3875"/>
                  </a:lnTo>
                  <a:lnTo>
                    <a:pt x="20977" y="4122"/>
                  </a:lnTo>
                  <a:lnTo>
                    <a:pt x="20908" y="4370"/>
                  </a:lnTo>
                  <a:lnTo>
                    <a:pt x="21116" y="4287"/>
                  </a:lnTo>
                  <a:lnTo>
                    <a:pt x="21323" y="4452"/>
                  </a:lnTo>
                  <a:lnTo>
                    <a:pt x="21116" y="4370"/>
                  </a:lnTo>
                  <a:lnTo>
                    <a:pt x="21046" y="4370"/>
                  </a:lnTo>
                  <a:lnTo>
                    <a:pt x="21116" y="4452"/>
                  </a:lnTo>
                  <a:lnTo>
                    <a:pt x="20977" y="4452"/>
                  </a:lnTo>
                  <a:lnTo>
                    <a:pt x="20838" y="4864"/>
                  </a:lnTo>
                  <a:lnTo>
                    <a:pt x="20838" y="5029"/>
                  </a:lnTo>
                  <a:lnTo>
                    <a:pt x="20977" y="5277"/>
                  </a:lnTo>
                  <a:lnTo>
                    <a:pt x="20838" y="6101"/>
                  </a:lnTo>
                  <a:lnTo>
                    <a:pt x="20769" y="6430"/>
                  </a:lnTo>
                  <a:lnTo>
                    <a:pt x="20631" y="6761"/>
                  </a:lnTo>
                  <a:lnTo>
                    <a:pt x="20631" y="6596"/>
                  </a:lnTo>
                  <a:lnTo>
                    <a:pt x="20423" y="7090"/>
                  </a:lnTo>
                  <a:lnTo>
                    <a:pt x="20492" y="7008"/>
                  </a:lnTo>
                  <a:lnTo>
                    <a:pt x="20146" y="7832"/>
                  </a:lnTo>
                  <a:lnTo>
                    <a:pt x="20354" y="7832"/>
                  </a:lnTo>
                  <a:lnTo>
                    <a:pt x="20215" y="8079"/>
                  </a:lnTo>
                  <a:lnTo>
                    <a:pt x="20215" y="8245"/>
                  </a:lnTo>
                  <a:lnTo>
                    <a:pt x="20284" y="8327"/>
                  </a:lnTo>
                  <a:lnTo>
                    <a:pt x="20284" y="8574"/>
                  </a:lnTo>
                  <a:lnTo>
                    <a:pt x="20215" y="8656"/>
                  </a:lnTo>
                  <a:lnTo>
                    <a:pt x="20146" y="8656"/>
                  </a:lnTo>
                  <a:lnTo>
                    <a:pt x="20077" y="8492"/>
                  </a:lnTo>
                  <a:lnTo>
                    <a:pt x="20008" y="8574"/>
                  </a:lnTo>
                  <a:lnTo>
                    <a:pt x="19869" y="8656"/>
                  </a:lnTo>
                  <a:lnTo>
                    <a:pt x="19939" y="8739"/>
                  </a:lnTo>
                  <a:lnTo>
                    <a:pt x="19869" y="8821"/>
                  </a:lnTo>
                  <a:lnTo>
                    <a:pt x="19869" y="8987"/>
                  </a:lnTo>
                  <a:lnTo>
                    <a:pt x="19939" y="9151"/>
                  </a:lnTo>
                  <a:lnTo>
                    <a:pt x="19939" y="9398"/>
                  </a:lnTo>
                  <a:lnTo>
                    <a:pt x="19661" y="9398"/>
                  </a:lnTo>
                  <a:lnTo>
                    <a:pt x="19592" y="9316"/>
                  </a:lnTo>
                  <a:lnTo>
                    <a:pt x="19592" y="9481"/>
                  </a:lnTo>
                  <a:lnTo>
                    <a:pt x="19523" y="9563"/>
                  </a:lnTo>
                  <a:lnTo>
                    <a:pt x="19385" y="9563"/>
                  </a:lnTo>
                  <a:lnTo>
                    <a:pt x="19385" y="9646"/>
                  </a:lnTo>
                  <a:lnTo>
                    <a:pt x="19454" y="9646"/>
                  </a:lnTo>
                  <a:lnTo>
                    <a:pt x="19523" y="9729"/>
                  </a:lnTo>
                  <a:lnTo>
                    <a:pt x="19523" y="10058"/>
                  </a:lnTo>
                  <a:lnTo>
                    <a:pt x="19454" y="10058"/>
                  </a:lnTo>
                  <a:lnTo>
                    <a:pt x="19454" y="9976"/>
                  </a:lnTo>
                  <a:lnTo>
                    <a:pt x="19385" y="9976"/>
                  </a:lnTo>
                  <a:lnTo>
                    <a:pt x="19385" y="9893"/>
                  </a:lnTo>
                  <a:lnTo>
                    <a:pt x="19316" y="10305"/>
                  </a:lnTo>
                  <a:lnTo>
                    <a:pt x="19246" y="10223"/>
                  </a:lnTo>
                  <a:lnTo>
                    <a:pt x="19177" y="10305"/>
                  </a:lnTo>
                  <a:lnTo>
                    <a:pt x="19246" y="10305"/>
                  </a:lnTo>
                  <a:lnTo>
                    <a:pt x="19316" y="10553"/>
                  </a:lnTo>
                  <a:lnTo>
                    <a:pt x="19385" y="10800"/>
                  </a:lnTo>
                  <a:lnTo>
                    <a:pt x="19108" y="10965"/>
                  </a:lnTo>
                  <a:lnTo>
                    <a:pt x="18900" y="11130"/>
                  </a:lnTo>
                  <a:lnTo>
                    <a:pt x="18830" y="11295"/>
                  </a:lnTo>
                  <a:lnTo>
                    <a:pt x="18900" y="11295"/>
                  </a:lnTo>
                  <a:lnTo>
                    <a:pt x="18900" y="11378"/>
                  </a:lnTo>
                  <a:lnTo>
                    <a:pt x="18969" y="11130"/>
                  </a:lnTo>
                  <a:lnTo>
                    <a:pt x="19038" y="11378"/>
                  </a:lnTo>
                  <a:lnTo>
                    <a:pt x="19108" y="11212"/>
                  </a:lnTo>
                  <a:lnTo>
                    <a:pt x="19177" y="11295"/>
                  </a:lnTo>
                  <a:lnTo>
                    <a:pt x="19038" y="11542"/>
                  </a:lnTo>
                  <a:lnTo>
                    <a:pt x="18830" y="11460"/>
                  </a:lnTo>
                  <a:lnTo>
                    <a:pt x="18693" y="11542"/>
                  </a:lnTo>
                  <a:lnTo>
                    <a:pt x="18623" y="11707"/>
                  </a:lnTo>
                  <a:lnTo>
                    <a:pt x="18554" y="12120"/>
                  </a:lnTo>
                  <a:lnTo>
                    <a:pt x="18485" y="12614"/>
                  </a:lnTo>
                  <a:lnTo>
                    <a:pt x="18415" y="12779"/>
                  </a:lnTo>
                  <a:lnTo>
                    <a:pt x="18346" y="12944"/>
                  </a:lnTo>
                  <a:lnTo>
                    <a:pt x="18277" y="12862"/>
                  </a:lnTo>
                  <a:lnTo>
                    <a:pt x="18207" y="12696"/>
                  </a:lnTo>
                  <a:lnTo>
                    <a:pt x="18138" y="13026"/>
                  </a:lnTo>
                  <a:lnTo>
                    <a:pt x="18138" y="13356"/>
                  </a:lnTo>
                  <a:lnTo>
                    <a:pt x="18207" y="13356"/>
                  </a:lnTo>
                  <a:lnTo>
                    <a:pt x="18000" y="13438"/>
                  </a:lnTo>
                  <a:lnTo>
                    <a:pt x="17862" y="13521"/>
                  </a:lnTo>
                  <a:lnTo>
                    <a:pt x="17654" y="13933"/>
                  </a:lnTo>
                  <a:lnTo>
                    <a:pt x="17584" y="14346"/>
                  </a:lnTo>
                  <a:lnTo>
                    <a:pt x="17446" y="14593"/>
                  </a:lnTo>
                  <a:lnTo>
                    <a:pt x="17169" y="14593"/>
                  </a:lnTo>
                  <a:lnTo>
                    <a:pt x="17031" y="14840"/>
                  </a:lnTo>
                  <a:lnTo>
                    <a:pt x="16892" y="15170"/>
                  </a:lnTo>
                  <a:lnTo>
                    <a:pt x="16754" y="15582"/>
                  </a:lnTo>
                  <a:lnTo>
                    <a:pt x="16754" y="15499"/>
                  </a:lnTo>
                  <a:lnTo>
                    <a:pt x="16685" y="15417"/>
                  </a:lnTo>
                  <a:lnTo>
                    <a:pt x="16754" y="15664"/>
                  </a:lnTo>
                  <a:lnTo>
                    <a:pt x="16477" y="15664"/>
                  </a:lnTo>
                  <a:lnTo>
                    <a:pt x="16546" y="15499"/>
                  </a:lnTo>
                  <a:lnTo>
                    <a:pt x="16477" y="15499"/>
                  </a:lnTo>
                  <a:lnTo>
                    <a:pt x="16408" y="15582"/>
                  </a:lnTo>
                  <a:lnTo>
                    <a:pt x="16338" y="15912"/>
                  </a:lnTo>
                  <a:lnTo>
                    <a:pt x="16269" y="16159"/>
                  </a:lnTo>
                  <a:lnTo>
                    <a:pt x="16200" y="16241"/>
                  </a:lnTo>
                  <a:lnTo>
                    <a:pt x="16062" y="16241"/>
                  </a:lnTo>
                  <a:lnTo>
                    <a:pt x="15923" y="16737"/>
                  </a:lnTo>
                  <a:lnTo>
                    <a:pt x="15854" y="16489"/>
                  </a:lnTo>
                  <a:lnTo>
                    <a:pt x="15854" y="16654"/>
                  </a:lnTo>
                  <a:lnTo>
                    <a:pt x="15715" y="16737"/>
                  </a:lnTo>
                  <a:lnTo>
                    <a:pt x="15369" y="17066"/>
                  </a:lnTo>
                  <a:lnTo>
                    <a:pt x="14954" y="17313"/>
                  </a:lnTo>
                  <a:lnTo>
                    <a:pt x="14608" y="17561"/>
                  </a:lnTo>
                  <a:lnTo>
                    <a:pt x="14746" y="17643"/>
                  </a:lnTo>
                  <a:lnTo>
                    <a:pt x="14816" y="17726"/>
                  </a:lnTo>
                  <a:lnTo>
                    <a:pt x="14608" y="17808"/>
                  </a:lnTo>
                  <a:lnTo>
                    <a:pt x="14608" y="17726"/>
                  </a:lnTo>
                  <a:lnTo>
                    <a:pt x="14538" y="17643"/>
                  </a:lnTo>
                  <a:lnTo>
                    <a:pt x="14538" y="17808"/>
                  </a:lnTo>
                  <a:lnTo>
                    <a:pt x="14123" y="17726"/>
                  </a:lnTo>
                  <a:lnTo>
                    <a:pt x="14193" y="17808"/>
                  </a:lnTo>
                  <a:lnTo>
                    <a:pt x="14123" y="17890"/>
                  </a:lnTo>
                  <a:lnTo>
                    <a:pt x="14262" y="17973"/>
                  </a:lnTo>
                  <a:lnTo>
                    <a:pt x="14193" y="18055"/>
                  </a:lnTo>
                  <a:lnTo>
                    <a:pt x="13915" y="18055"/>
                  </a:lnTo>
                  <a:lnTo>
                    <a:pt x="13639" y="18385"/>
                  </a:lnTo>
                  <a:lnTo>
                    <a:pt x="13292" y="18715"/>
                  </a:lnTo>
                  <a:lnTo>
                    <a:pt x="13015" y="18962"/>
                  </a:lnTo>
                  <a:lnTo>
                    <a:pt x="12739" y="19045"/>
                  </a:lnTo>
                  <a:lnTo>
                    <a:pt x="12323" y="19539"/>
                  </a:lnTo>
                  <a:lnTo>
                    <a:pt x="12254" y="19457"/>
                  </a:lnTo>
                  <a:lnTo>
                    <a:pt x="12185" y="19374"/>
                  </a:lnTo>
                  <a:lnTo>
                    <a:pt x="11977" y="19374"/>
                  </a:lnTo>
                  <a:lnTo>
                    <a:pt x="11631" y="19621"/>
                  </a:lnTo>
                  <a:lnTo>
                    <a:pt x="10523" y="19952"/>
                  </a:lnTo>
                  <a:lnTo>
                    <a:pt x="10523" y="20116"/>
                  </a:lnTo>
                  <a:lnTo>
                    <a:pt x="10454" y="20199"/>
                  </a:lnTo>
                  <a:lnTo>
                    <a:pt x="10316" y="20116"/>
                  </a:lnTo>
                  <a:lnTo>
                    <a:pt x="10246" y="20034"/>
                  </a:lnTo>
                  <a:lnTo>
                    <a:pt x="10108" y="20034"/>
                  </a:lnTo>
                  <a:lnTo>
                    <a:pt x="10108" y="20281"/>
                  </a:lnTo>
                  <a:lnTo>
                    <a:pt x="9900" y="20199"/>
                  </a:lnTo>
                  <a:lnTo>
                    <a:pt x="9623" y="20199"/>
                  </a:lnTo>
                  <a:lnTo>
                    <a:pt x="9277" y="20281"/>
                  </a:lnTo>
                  <a:lnTo>
                    <a:pt x="9139" y="20363"/>
                  </a:lnTo>
                  <a:lnTo>
                    <a:pt x="8862" y="20281"/>
                  </a:lnTo>
                  <a:lnTo>
                    <a:pt x="8654" y="20199"/>
                  </a:lnTo>
                  <a:lnTo>
                    <a:pt x="8447" y="20611"/>
                  </a:lnTo>
                  <a:lnTo>
                    <a:pt x="8308" y="20446"/>
                  </a:lnTo>
                  <a:lnTo>
                    <a:pt x="8169" y="20363"/>
                  </a:lnTo>
                  <a:lnTo>
                    <a:pt x="7961" y="20363"/>
                  </a:lnTo>
                  <a:lnTo>
                    <a:pt x="7754" y="20446"/>
                  </a:lnTo>
                  <a:lnTo>
                    <a:pt x="7754" y="20363"/>
                  </a:lnTo>
                  <a:lnTo>
                    <a:pt x="7477" y="20363"/>
                  </a:lnTo>
                  <a:lnTo>
                    <a:pt x="7131" y="20529"/>
                  </a:lnTo>
                  <a:lnTo>
                    <a:pt x="7131" y="20363"/>
                  </a:lnTo>
                  <a:lnTo>
                    <a:pt x="7062" y="20529"/>
                  </a:lnTo>
                  <a:lnTo>
                    <a:pt x="6923" y="20694"/>
                  </a:lnTo>
                  <a:lnTo>
                    <a:pt x="6854" y="20611"/>
                  </a:lnTo>
                  <a:lnTo>
                    <a:pt x="6923" y="20611"/>
                  </a:lnTo>
                  <a:lnTo>
                    <a:pt x="6854" y="20529"/>
                  </a:lnTo>
                  <a:lnTo>
                    <a:pt x="6785" y="20529"/>
                  </a:lnTo>
                  <a:lnTo>
                    <a:pt x="6785" y="20611"/>
                  </a:lnTo>
                  <a:lnTo>
                    <a:pt x="6715" y="20529"/>
                  </a:lnTo>
                  <a:lnTo>
                    <a:pt x="6508" y="20694"/>
                  </a:lnTo>
                  <a:lnTo>
                    <a:pt x="6439" y="20694"/>
                  </a:lnTo>
                  <a:lnTo>
                    <a:pt x="6370" y="20529"/>
                  </a:lnTo>
                  <a:lnTo>
                    <a:pt x="6300" y="20611"/>
                  </a:lnTo>
                  <a:lnTo>
                    <a:pt x="6231" y="20611"/>
                  </a:lnTo>
                  <a:lnTo>
                    <a:pt x="6162" y="20529"/>
                  </a:lnTo>
                  <a:lnTo>
                    <a:pt x="6092" y="20529"/>
                  </a:lnTo>
                  <a:lnTo>
                    <a:pt x="6023" y="20363"/>
                  </a:lnTo>
                  <a:lnTo>
                    <a:pt x="6092" y="20199"/>
                  </a:lnTo>
                  <a:lnTo>
                    <a:pt x="5885" y="20281"/>
                  </a:lnTo>
                  <a:lnTo>
                    <a:pt x="5608" y="20281"/>
                  </a:lnTo>
                  <a:lnTo>
                    <a:pt x="5400" y="20363"/>
                  </a:lnTo>
                  <a:lnTo>
                    <a:pt x="5331" y="20363"/>
                  </a:lnTo>
                  <a:lnTo>
                    <a:pt x="5331" y="20446"/>
                  </a:lnTo>
                  <a:lnTo>
                    <a:pt x="5538" y="20446"/>
                  </a:lnTo>
                  <a:lnTo>
                    <a:pt x="5469" y="20529"/>
                  </a:lnTo>
                  <a:lnTo>
                    <a:pt x="5400" y="20529"/>
                  </a:lnTo>
                  <a:lnTo>
                    <a:pt x="5262" y="20694"/>
                  </a:lnTo>
                  <a:lnTo>
                    <a:pt x="5123" y="20446"/>
                  </a:lnTo>
                  <a:lnTo>
                    <a:pt x="4915" y="20281"/>
                  </a:lnTo>
                  <a:lnTo>
                    <a:pt x="4846" y="20199"/>
                  </a:lnTo>
                  <a:lnTo>
                    <a:pt x="4708" y="20281"/>
                  </a:lnTo>
                  <a:lnTo>
                    <a:pt x="4570" y="20363"/>
                  </a:lnTo>
                  <a:lnTo>
                    <a:pt x="4500" y="20529"/>
                  </a:lnTo>
                  <a:lnTo>
                    <a:pt x="4431" y="20529"/>
                  </a:lnTo>
                  <a:lnTo>
                    <a:pt x="4431" y="20446"/>
                  </a:lnTo>
                  <a:lnTo>
                    <a:pt x="4500" y="20281"/>
                  </a:lnTo>
                  <a:lnTo>
                    <a:pt x="4292" y="20363"/>
                  </a:lnTo>
                  <a:lnTo>
                    <a:pt x="4154" y="20446"/>
                  </a:lnTo>
                  <a:lnTo>
                    <a:pt x="3739" y="20281"/>
                  </a:lnTo>
                  <a:lnTo>
                    <a:pt x="2977" y="20116"/>
                  </a:lnTo>
                  <a:lnTo>
                    <a:pt x="2146" y="19952"/>
                  </a:lnTo>
                  <a:lnTo>
                    <a:pt x="1662" y="19952"/>
                  </a:lnTo>
                  <a:lnTo>
                    <a:pt x="1662" y="19787"/>
                  </a:lnTo>
                  <a:lnTo>
                    <a:pt x="1385" y="19787"/>
                  </a:lnTo>
                  <a:lnTo>
                    <a:pt x="1108" y="19704"/>
                  </a:lnTo>
                  <a:lnTo>
                    <a:pt x="693" y="19292"/>
                  </a:lnTo>
                  <a:lnTo>
                    <a:pt x="693" y="19127"/>
                  </a:lnTo>
                  <a:lnTo>
                    <a:pt x="762" y="18962"/>
                  </a:lnTo>
                  <a:lnTo>
                    <a:pt x="554" y="18962"/>
                  </a:lnTo>
                  <a:lnTo>
                    <a:pt x="346" y="19045"/>
                  </a:lnTo>
                  <a:lnTo>
                    <a:pt x="70" y="19292"/>
                  </a:lnTo>
                  <a:lnTo>
                    <a:pt x="0" y="19457"/>
                  </a:lnTo>
                  <a:lnTo>
                    <a:pt x="0" y="19539"/>
                  </a:lnTo>
                  <a:lnTo>
                    <a:pt x="208" y="19621"/>
                  </a:lnTo>
                  <a:lnTo>
                    <a:pt x="139" y="19704"/>
                  </a:lnTo>
                  <a:lnTo>
                    <a:pt x="70" y="19621"/>
                  </a:lnTo>
                  <a:lnTo>
                    <a:pt x="70" y="19787"/>
                  </a:lnTo>
                  <a:lnTo>
                    <a:pt x="208" y="19787"/>
                  </a:lnTo>
                  <a:lnTo>
                    <a:pt x="415" y="19869"/>
                  </a:lnTo>
                  <a:lnTo>
                    <a:pt x="346" y="19952"/>
                  </a:lnTo>
                  <a:lnTo>
                    <a:pt x="346" y="20034"/>
                  </a:lnTo>
                  <a:lnTo>
                    <a:pt x="485" y="19869"/>
                  </a:lnTo>
                  <a:lnTo>
                    <a:pt x="554" y="20034"/>
                  </a:lnTo>
                  <a:lnTo>
                    <a:pt x="554" y="20116"/>
                  </a:lnTo>
                  <a:lnTo>
                    <a:pt x="485" y="20116"/>
                  </a:lnTo>
                  <a:lnTo>
                    <a:pt x="693" y="20199"/>
                  </a:lnTo>
                  <a:lnTo>
                    <a:pt x="831" y="20281"/>
                  </a:lnTo>
                  <a:lnTo>
                    <a:pt x="1177" y="20446"/>
                  </a:lnTo>
                  <a:lnTo>
                    <a:pt x="1108" y="20529"/>
                  </a:lnTo>
                  <a:lnTo>
                    <a:pt x="1108" y="20611"/>
                  </a:lnTo>
                  <a:lnTo>
                    <a:pt x="1316" y="20694"/>
                  </a:lnTo>
                  <a:lnTo>
                    <a:pt x="1592" y="20776"/>
                  </a:lnTo>
                  <a:lnTo>
                    <a:pt x="1800" y="20776"/>
                  </a:lnTo>
                  <a:lnTo>
                    <a:pt x="1731" y="20858"/>
                  </a:lnTo>
                  <a:lnTo>
                    <a:pt x="1939" y="21023"/>
                  </a:lnTo>
                  <a:lnTo>
                    <a:pt x="2008" y="20858"/>
                  </a:lnTo>
                  <a:lnTo>
                    <a:pt x="2215" y="20694"/>
                  </a:lnTo>
                  <a:lnTo>
                    <a:pt x="2146" y="20941"/>
                  </a:lnTo>
                  <a:lnTo>
                    <a:pt x="2078" y="21105"/>
                  </a:lnTo>
                  <a:lnTo>
                    <a:pt x="2285" y="20858"/>
                  </a:lnTo>
                  <a:lnTo>
                    <a:pt x="2354" y="21105"/>
                  </a:lnTo>
                  <a:lnTo>
                    <a:pt x="2423" y="20941"/>
                  </a:lnTo>
                  <a:lnTo>
                    <a:pt x="2562" y="21023"/>
                  </a:lnTo>
                  <a:lnTo>
                    <a:pt x="2631" y="21271"/>
                  </a:lnTo>
                  <a:lnTo>
                    <a:pt x="2701" y="21188"/>
                  </a:lnTo>
                  <a:lnTo>
                    <a:pt x="2770" y="21023"/>
                  </a:lnTo>
                  <a:lnTo>
                    <a:pt x="2839" y="21105"/>
                  </a:lnTo>
                  <a:lnTo>
                    <a:pt x="2839" y="21271"/>
                  </a:lnTo>
                  <a:lnTo>
                    <a:pt x="3254" y="21105"/>
                  </a:lnTo>
                  <a:lnTo>
                    <a:pt x="3462" y="21023"/>
                  </a:lnTo>
                  <a:lnTo>
                    <a:pt x="3531" y="21105"/>
                  </a:lnTo>
                  <a:lnTo>
                    <a:pt x="3531" y="20858"/>
                  </a:lnTo>
                  <a:lnTo>
                    <a:pt x="3669" y="20776"/>
                  </a:lnTo>
                  <a:lnTo>
                    <a:pt x="3669" y="20858"/>
                  </a:lnTo>
                  <a:lnTo>
                    <a:pt x="3600" y="21023"/>
                  </a:lnTo>
                  <a:lnTo>
                    <a:pt x="3739" y="20941"/>
                  </a:lnTo>
                  <a:lnTo>
                    <a:pt x="3947" y="20941"/>
                  </a:lnTo>
                  <a:lnTo>
                    <a:pt x="3947" y="21105"/>
                  </a:lnTo>
                  <a:lnTo>
                    <a:pt x="3669" y="21105"/>
                  </a:lnTo>
                  <a:lnTo>
                    <a:pt x="3739" y="21188"/>
                  </a:lnTo>
                  <a:lnTo>
                    <a:pt x="3669" y="21188"/>
                  </a:lnTo>
                  <a:lnTo>
                    <a:pt x="3669" y="21353"/>
                  </a:lnTo>
                  <a:lnTo>
                    <a:pt x="3947" y="21353"/>
                  </a:lnTo>
                  <a:lnTo>
                    <a:pt x="4085" y="21188"/>
                  </a:lnTo>
                  <a:lnTo>
                    <a:pt x="4362" y="21271"/>
                  </a:lnTo>
                  <a:lnTo>
                    <a:pt x="4708" y="21271"/>
                  </a:lnTo>
                  <a:lnTo>
                    <a:pt x="4639" y="21353"/>
                  </a:lnTo>
                  <a:lnTo>
                    <a:pt x="4777" y="21353"/>
                  </a:lnTo>
                  <a:lnTo>
                    <a:pt x="4846" y="21271"/>
                  </a:lnTo>
                  <a:lnTo>
                    <a:pt x="4846" y="21188"/>
                  </a:lnTo>
                  <a:lnTo>
                    <a:pt x="4985" y="21271"/>
                  </a:lnTo>
                  <a:lnTo>
                    <a:pt x="4846" y="21353"/>
                  </a:lnTo>
                  <a:lnTo>
                    <a:pt x="4985" y="21353"/>
                  </a:lnTo>
                  <a:lnTo>
                    <a:pt x="5054" y="21271"/>
                  </a:lnTo>
                  <a:lnTo>
                    <a:pt x="5123" y="21353"/>
                  </a:lnTo>
                  <a:lnTo>
                    <a:pt x="5331" y="21353"/>
                  </a:lnTo>
                  <a:lnTo>
                    <a:pt x="5816" y="21518"/>
                  </a:lnTo>
                  <a:lnTo>
                    <a:pt x="6370" y="21518"/>
                  </a:lnTo>
                  <a:lnTo>
                    <a:pt x="6646" y="21436"/>
                  </a:lnTo>
                  <a:lnTo>
                    <a:pt x="6993" y="21436"/>
                  </a:lnTo>
                  <a:lnTo>
                    <a:pt x="7338" y="21518"/>
                  </a:lnTo>
                  <a:lnTo>
                    <a:pt x="7754" y="21600"/>
                  </a:lnTo>
                  <a:lnTo>
                    <a:pt x="8377" y="21518"/>
                  </a:lnTo>
                  <a:lnTo>
                    <a:pt x="9070" y="21436"/>
                  </a:lnTo>
                  <a:lnTo>
                    <a:pt x="9415" y="21271"/>
                  </a:lnTo>
                  <a:lnTo>
                    <a:pt x="9485" y="21436"/>
                  </a:lnTo>
                  <a:lnTo>
                    <a:pt x="9554" y="21271"/>
                  </a:lnTo>
                  <a:lnTo>
                    <a:pt x="9623" y="21436"/>
                  </a:lnTo>
                  <a:lnTo>
                    <a:pt x="9693" y="21353"/>
                  </a:lnTo>
                  <a:lnTo>
                    <a:pt x="9623" y="21271"/>
                  </a:lnTo>
                  <a:lnTo>
                    <a:pt x="10246" y="21271"/>
                  </a:lnTo>
                  <a:lnTo>
                    <a:pt x="10246" y="21436"/>
                  </a:lnTo>
                  <a:lnTo>
                    <a:pt x="10800" y="21188"/>
                  </a:lnTo>
                  <a:lnTo>
                    <a:pt x="11423" y="21023"/>
                  </a:lnTo>
                  <a:lnTo>
                    <a:pt x="11285" y="20941"/>
                  </a:lnTo>
                  <a:lnTo>
                    <a:pt x="11354" y="20858"/>
                  </a:lnTo>
                  <a:lnTo>
                    <a:pt x="11423" y="20941"/>
                  </a:lnTo>
                  <a:lnTo>
                    <a:pt x="11354" y="20776"/>
                  </a:lnTo>
                  <a:lnTo>
                    <a:pt x="11493" y="20858"/>
                  </a:lnTo>
                  <a:lnTo>
                    <a:pt x="11423" y="21023"/>
                  </a:lnTo>
                  <a:lnTo>
                    <a:pt x="11769" y="20941"/>
                  </a:lnTo>
                  <a:lnTo>
                    <a:pt x="12254" y="20694"/>
                  </a:lnTo>
                  <a:lnTo>
                    <a:pt x="12669" y="20446"/>
                  </a:lnTo>
                  <a:lnTo>
                    <a:pt x="12808" y="20281"/>
                  </a:lnTo>
                  <a:lnTo>
                    <a:pt x="12877" y="20116"/>
                  </a:lnTo>
                  <a:lnTo>
                    <a:pt x="13015" y="20199"/>
                  </a:lnTo>
                  <a:lnTo>
                    <a:pt x="13084" y="20199"/>
                  </a:lnTo>
                  <a:lnTo>
                    <a:pt x="13223" y="20116"/>
                  </a:lnTo>
                  <a:lnTo>
                    <a:pt x="13362" y="19869"/>
                  </a:lnTo>
                  <a:lnTo>
                    <a:pt x="13431" y="19704"/>
                  </a:lnTo>
                  <a:lnTo>
                    <a:pt x="13846" y="19539"/>
                  </a:lnTo>
                  <a:lnTo>
                    <a:pt x="14400" y="19292"/>
                  </a:lnTo>
                  <a:lnTo>
                    <a:pt x="14816" y="18962"/>
                  </a:lnTo>
                  <a:lnTo>
                    <a:pt x="15300" y="18550"/>
                  </a:lnTo>
                  <a:lnTo>
                    <a:pt x="15646" y="18137"/>
                  </a:lnTo>
                  <a:lnTo>
                    <a:pt x="15785" y="17890"/>
                  </a:lnTo>
                  <a:lnTo>
                    <a:pt x="16269" y="17396"/>
                  </a:lnTo>
                  <a:lnTo>
                    <a:pt x="16685" y="16984"/>
                  </a:lnTo>
                  <a:lnTo>
                    <a:pt x="16961" y="16571"/>
                  </a:lnTo>
                  <a:lnTo>
                    <a:pt x="17100" y="16241"/>
                  </a:lnTo>
                  <a:lnTo>
                    <a:pt x="17169" y="16406"/>
                  </a:lnTo>
                  <a:lnTo>
                    <a:pt x="17308" y="16077"/>
                  </a:lnTo>
                  <a:lnTo>
                    <a:pt x="17446" y="15829"/>
                  </a:lnTo>
                  <a:lnTo>
                    <a:pt x="17654" y="15499"/>
                  </a:lnTo>
                  <a:lnTo>
                    <a:pt x="17792" y="15252"/>
                  </a:lnTo>
                  <a:lnTo>
                    <a:pt x="17862" y="15252"/>
                  </a:lnTo>
                  <a:lnTo>
                    <a:pt x="17931" y="15170"/>
                  </a:lnTo>
                  <a:lnTo>
                    <a:pt x="18069" y="14840"/>
                  </a:lnTo>
                  <a:lnTo>
                    <a:pt x="18485" y="14180"/>
                  </a:lnTo>
                  <a:lnTo>
                    <a:pt x="18761" y="13686"/>
                  </a:lnTo>
                  <a:lnTo>
                    <a:pt x="19038" y="13273"/>
                  </a:lnTo>
                  <a:lnTo>
                    <a:pt x="19246" y="12696"/>
                  </a:lnTo>
                  <a:lnTo>
                    <a:pt x="19454" y="11954"/>
                  </a:lnTo>
                  <a:lnTo>
                    <a:pt x="19523" y="12120"/>
                  </a:lnTo>
                  <a:lnTo>
                    <a:pt x="19523" y="11872"/>
                  </a:lnTo>
                  <a:lnTo>
                    <a:pt x="19592" y="11625"/>
                  </a:lnTo>
                  <a:lnTo>
                    <a:pt x="19661" y="11625"/>
                  </a:lnTo>
                  <a:lnTo>
                    <a:pt x="19731" y="11707"/>
                  </a:lnTo>
                  <a:lnTo>
                    <a:pt x="19939" y="11212"/>
                  </a:lnTo>
                  <a:lnTo>
                    <a:pt x="20008" y="10965"/>
                  </a:lnTo>
                  <a:lnTo>
                    <a:pt x="20008" y="10883"/>
                  </a:lnTo>
                  <a:lnTo>
                    <a:pt x="19800" y="10553"/>
                  </a:lnTo>
                  <a:lnTo>
                    <a:pt x="19869" y="10636"/>
                  </a:lnTo>
                  <a:lnTo>
                    <a:pt x="19939" y="10553"/>
                  </a:lnTo>
                  <a:lnTo>
                    <a:pt x="20077" y="10553"/>
                  </a:lnTo>
                  <a:lnTo>
                    <a:pt x="20146" y="10636"/>
                  </a:lnTo>
                  <a:lnTo>
                    <a:pt x="20146" y="10471"/>
                  </a:lnTo>
                  <a:lnTo>
                    <a:pt x="20215" y="10305"/>
                  </a:lnTo>
                  <a:lnTo>
                    <a:pt x="20284" y="10305"/>
                  </a:lnTo>
                  <a:lnTo>
                    <a:pt x="20215" y="10058"/>
                  </a:lnTo>
                  <a:lnTo>
                    <a:pt x="20284" y="9729"/>
                  </a:lnTo>
                  <a:lnTo>
                    <a:pt x="20423" y="9398"/>
                  </a:lnTo>
                  <a:lnTo>
                    <a:pt x="20492" y="9316"/>
                  </a:lnTo>
                  <a:lnTo>
                    <a:pt x="20631" y="9316"/>
                  </a:lnTo>
                  <a:lnTo>
                    <a:pt x="20562" y="9069"/>
                  </a:lnTo>
                  <a:lnTo>
                    <a:pt x="20562" y="8821"/>
                  </a:lnTo>
                  <a:lnTo>
                    <a:pt x="20631" y="8987"/>
                  </a:lnTo>
                  <a:lnTo>
                    <a:pt x="20700" y="8739"/>
                  </a:lnTo>
                  <a:lnTo>
                    <a:pt x="20562" y="8739"/>
                  </a:lnTo>
                  <a:lnTo>
                    <a:pt x="20492" y="8656"/>
                  </a:lnTo>
                  <a:lnTo>
                    <a:pt x="20631" y="8492"/>
                  </a:lnTo>
                  <a:lnTo>
                    <a:pt x="20700" y="8492"/>
                  </a:lnTo>
                  <a:lnTo>
                    <a:pt x="20631" y="8327"/>
                  </a:lnTo>
                  <a:lnTo>
                    <a:pt x="20838" y="8327"/>
                  </a:lnTo>
                  <a:lnTo>
                    <a:pt x="20769" y="7914"/>
                  </a:lnTo>
                  <a:lnTo>
                    <a:pt x="20838" y="7914"/>
                  </a:lnTo>
                  <a:lnTo>
                    <a:pt x="20838" y="7667"/>
                  </a:lnTo>
                  <a:lnTo>
                    <a:pt x="20908" y="7420"/>
                  </a:lnTo>
                  <a:lnTo>
                    <a:pt x="20977" y="7090"/>
                  </a:lnTo>
                  <a:lnTo>
                    <a:pt x="21116" y="7255"/>
                  </a:lnTo>
                  <a:lnTo>
                    <a:pt x="21254" y="6513"/>
                  </a:lnTo>
                  <a:lnTo>
                    <a:pt x="21323" y="5854"/>
                  </a:lnTo>
                  <a:lnTo>
                    <a:pt x="21461" y="4946"/>
                  </a:lnTo>
                  <a:lnTo>
                    <a:pt x="21531" y="4122"/>
                  </a:lnTo>
                  <a:lnTo>
                    <a:pt x="21531" y="3793"/>
                  </a:lnTo>
                  <a:lnTo>
                    <a:pt x="21323" y="3875"/>
                  </a:lnTo>
                  <a:lnTo>
                    <a:pt x="21254" y="3875"/>
                  </a:lnTo>
                  <a:lnTo>
                    <a:pt x="21254" y="3710"/>
                  </a:lnTo>
                  <a:lnTo>
                    <a:pt x="21392" y="3793"/>
                  </a:lnTo>
                  <a:lnTo>
                    <a:pt x="21461" y="3628"/>
                  </a:lnTo>
                  <a:lnTo>
                    <a:pt x="21392" y="3628"/>
                  </a:lnTo>
                  <a:lnTo>
                    <a:pt x="21323" y="3463"/>
                  </a:lnTo>
                  <a:lnTo>
                    <a:pt x="21254" y="3215"/>
                  </a:lnTo>
                  <a:lnTo>
                    <a:pt x="21461" y="3297"/>
                  </a:lnTo>
                  <a:lnTo>
                    <a:pt x="21323" y="3133"/>
                  </a:lnTo>
                  <a:lnTo>
                    <a:pt x="21323" y="2968"/>
                  </a:lnTo>
                  <a:lnTo>
                    <a:pt x="21461" y="3133"/>
                  </a:lnTo>
                  <a:lnTo>
                    <a:pt x="21461" y="3050"/>
                  </a:lnTo>
                  <a:lnTo>
                    <a:pt x="21600" y="2721"/>
                  </a:lnTo>
                  <a:lnTo>
                    <a:pt x="21254" y="2308"/>
                  </a:lnTo>
                  <a:lnTo>
                    <a:pt x="21461" y="2473"/>
                  </a:lnTo>
                  <a:lnTo>
                    <a:pt x="21531" y="2391"/>
                  </a:lnTo>
                  <a:lnTo>
                    <a:pt x="21600" y="2061"/>
                  </a:lnTo>
                  <a:lnTo>
                    <a:pt x="21600" y="1896"/>
                  </a:lnTo>
                  <a:lnTo>
                    <a:pt x="21531" y="1896"/>
                  </a:lnTo>
                  <a:lnTo>
                    <a:pt x="21116" y="824"/>
                  </a:lnTo>
                  <a:lnTo>
                    <a:pt x="21254" y="577"/>
                  </a:lnTo>
                  <a:lnTo>
                    <a:pt x="21323" y="412"/>
                  </a:lnTo>
                  <a:lnTo>
                    <a:pt x="21392" y="412"/>
                  </a:lnTo>
                  <a:lnTo>
                    <a:pt x="21185" y="165"/>
                  </a:lnTo>
                  <a:lnTo>
                    <a:pt x="21323" y="165"/>
                  </a:lnTo>
                  <a:lnTo>
                    <a:pt x="21254" y="0"/>
                  </a:lnTo>
                  <a:close/>
                </a:path>
              </a:pathLst>
            </a:custGeom>
            <a:blipFill rotWithShape="1">
              <a:blip r:embed="rId3"/>
              <a:srcRect/>
              <a:tile tx="0" ty="0" sx="100000" sy="100000" flip="none" algn="tl"/>
            </a:blipFill>
            <a:ln w="9525" cap="flat">
              <a:solidFill>
                <a:srgbClr val="1F4E79"/>
              </a:solidFill>
              <a:prstDash val="solid"/>
              <a:round/>
            </a:ln>
            <a:effectLst/>
          </p:spPr>
          <p:txBody>
            <a:bodyPr wrap="square" lIns="45719" tIns="45719" rIns="45719" bIns="45719" numCol="1" anchor="ctr">
              <a:noAutofit/>
            </a:bodyPr>
            <a:lstStyle/>
            <a:p>
              <a:endParaRPr/>
            </a:p>
          </p:txBody>
        </p:sp>
        <p:sp>
          <p:nvSpPr>
            <p:cNvPr id="70" name="Google Shape;53;p11"/>
            <p:cNvSpPr/>
            <p:nvPr/>
          </p:nvSpPr>
          <p:spPr>
            <a:xfrm rot="5043882">
              <a:off x="761786" y="368501"/>
              <a:ext cx="111891" cy="200140"/>
            </a:xfrm>
            <a:custGeom>
              <a:avLst/>
              <a:gdLst/>
              <a:ahLst/>
              <a:cxnLst>
                <a:cxn ang="0">
                  <a:pos x="wd2" y="hd2"/>
                </a:cxn>
                <a:cxn ang="5400000">
                  <a:pos x="wd2" y="hd2"/>
                </a:cxn>
                <a:cxn ang="10800000">
                  <a:pos x="wd2" y="hd2"/>
                </a:cxn>
                <a:cxn ang="16200000">
                  <a:pos x="wd2" y="hd2"/>
                </a:cxn>
              </a:cxnLst>
              <a:rect l="0" t="0" r="r" b="b"/>
              <a:pathLst>
                <a:path w="21600" h="21600" extrusionOk="0">
                  <a:moveTo>
                    <a:pt x="3301" y="21288"/>
                  </a:moveTo>
                  <a:lnTo>
                    <a:pt x="3301" y="21444"/>
                  </a:lnTo>
                  <a:lnTo>
                    <a:pt x="2999" y="21288"/>
                  </a:lnTo>
                  <a:close/>
                  <a:moveTo>
                    <a:pt x="8399" y="0"/>
                  </a:moveTo>
                  <a:lnTo>
                    <a:pt x="8399" y="1878"/>
                  </a:lnTo>
                  <a:lnTo>
                    <a:pt x="8100" y="939"/>
                  </a:lnTo>
                  <a:lnTo>
                    <a:pt x="8100" y="2505"/>
                  </a:lnTo>
                  <a:lnTo>
                    <a:pt x="7801" y="939"/>
                  </a:lnTo>
                  <a:lnTo>
                    <a:pt x="7801" y="2190"/>
                  </a:lnTo>
                  <a:lnTo>
                    <a:pt x="6599" y="4068"/>
                  </a:lnTo>
                  <a:lnTo>
                    <a:pt x="4799" y="7201"/>
                  </a:lnTo>
                  <a:lnTo>
                    <a:pt x="2700" y="10330"/>
                  </a:lnTo>
                  <a:lnTo>
                    <a:pt x="1199" y="12521"/>
                  </a:lnTo>
                  <a:lnTo>
                    <a:pt x="900" y="13775"/>
                  </a:lnTo>
                  <a:lnTo>
                    <a:pt x="1501" y="14087"/>
                  </a:lnTo>
                  <a:lnTo>
                    <a:pt x="1501" y="14399"/>
                  </a:lnTo>
                  <a:lnTo>
                    <a:pt x="1199" y="14714"/>
                  </a:lnTo>
                  <a:lnTo>
                    <a:pt x="900" y="14714"/>
                  </a:lnTo>
                  <a:lnTo>
                    <a:pt x="1800" y="15026"/>
                  </a:lnTo>
                  <a:lnTo>
                    <a:pt x="1501" y="14714"/>
                  </a:lnTo>
                  <a:lnTo>
                    <a:pt x="1800" y="14714"/>
                  </a:lnTo>
                  <a:lnTo>
                    <a:pt x="2700" y="15338"/>
                  </a:lnTo>
                  <a:lnTo>
                    <a:pt x="1800" y="15338"/>
                  </a:lnTo>
                  <a:lnTo>
                    <a:pt x="1501" y="15965"/>
                  </a:lnTo>
                  <a:lnTo>
                    <a:pt x="1199" y="17532"/>
                  </a:lnTo>
                  <a:lnTo>
                    <a:pt x="900" y="19722"/>
                  </a:lnTo>
                  <a:lnTo>
                    <a:pt x="601" y="20349"/>
                  </a:lnTo>
                  <a:lnTo>
                    <a:pt x="0" y="20661"/>
                  </a:lnTo>
                  <a:lnTo>
                    <a:pt x="1800" y="21288"/>
                  </a:lnTo>
                  <a:lnTo>
                    <a:pt x="3301" y="21547"/>
                  </a:lnTo>
                  <a:lnTo>
                    <a:pt x="3301" y="21600"/>
                  </a:lnTo>
                  <a:lnTo>
                    <a:pt x="3342" y="21557"/>
                  </a:lnTo>
                  <a:lnTo>
                    <a:pt x="3600" y="21600"/>
                  </a:lnTo>
                  <a:lnTo>
                    <a:pt x="3400" y="21497"/>
                  </a:lnTo>
                  <a:lnTo>
                    <a:pt x="3600" y="21288"/>
                  </a:lnTo>
                  <a:lnTo>
                    <a:pt x="3899" y="20349"/>
                  </a:lnTo>
                  <a:lnTo>
                    <a:pt x="3899" y="19722"/>
                  </a:lnTo>
                  <a:lnTo>
                    <a:pt x="3301" y="19095"/>
                  </a:lnTo>
                  <a:lnTo>
                    <a:pt x="4500" y="19095"/>
                  </a:lnTo>
                  <a:lnTo>
                    <a:pt x="4201" y="18783"/>
                  </a:lnTo>
                  <a:lnTo>
                    <a:pt x="4500" y="18783"/>
                  </a:lnTo>
                  <a:lnTo>
                    <a:pt x="5101" y="19095"/>
                  </a:lnTo>
                  <a:lnTo>
                    <a:pt x="4500" y="18471"/>
                  </a:lnTo>
                  <a:lnTo>
                    <a:pt x="3301" y="17216"/>
                  </a:lnTo>
                  <a:lnTo>
                    <a:pt x="3899" y="17532"/>
                  </a:lnTo>
                  <a:lnTo>
                    <a:pt x="5101" y="17843"/>
                  </a:lnTo>
                  <a:lnTo>
                    <a:pt x="7200" y="11582"/>
                  </a:lnTo>
                  <a:lnTo>
                    <a:pt x="9601" y="5323"/>
                  </a:lnTo>
                  <a:lnTo>
                    <a:pt x="9601" y="6262"/>
                  </a:lnTo>
                  <a:lnTo>
                    <a:pt x="9900" y="5635"/>
                  </a:lnTo>
                  <a:lnTo>
                    <a:pt x="9900" y="6262"/>
                  </a:lnTo>
                  <a:lnTo>
                    <a:pt x="10501" y="5635"/>
                  </a:lnTo>
                  <a:lnTo>
                    <a:pt x="10202" y="6262"/>
                  </a:lnTo>
                  <a:lnTo>
                    <a:pt x="10501" y="6574"/>
                  </a:lnTo>
                  <a:lnTo>
                    <a:pt x="11401" y="6886"/>
                  </a:lnTo>
                  <a:lnTo>
                    <a:pt x="12600" y="7201"/>
                  </a:lnTo>
                  <a:lnTo>
                    <a:pt x="13802" y="6574"/>
                  </a:lnTo>
                  <a:lnTo>
                    <a:pt x="13201" y="7201"/>
                  </a:lnTo>
                  <a:lnTo>
                    <a:pt x="13201" y="8140"/>
                  </a:lnTo>
                  <a:lnTo>
                    <a:pt x="13500" y="8452"/>
                  </a:lnTo>
                  <a:lnTo>
                    <a:pt x="14702" y="8452"/>
                  </a:lnTo>
                  <a:lnTo>
                    <a:pt x="15300" y="7825"/>
                  </a:lnTo>
                  <a:lnTo>
                    <a:pt x="15901" y="8764"/>
                  </a:lnTo>
                  <a:lnTo>
                    <a:pt x="16801" y="10018"/>
                  </a:lnTo>
                  <a:lnTo>
                    <a:pt x="18302" y="10642"/>
                  </a:lnTo>
                  <a:lnTo>
                    <a:pt x="19501" y="10642"/>
                  </a:lnTo>
                  <a:lnTo>
                    <a:pt x="19202" y="11270"/>
                  </a:lnTo>
                  <a:lnTo>
                    <a:pt x="19202" y="11897"/>
                  </a:lnTo>
                  <a:lnTo>
                    <a:pt x="19501" y="12209"/>
                  </a:lnTo>
                  <a:lnTo>
                    <a:pt x="20102" y="12209"/>
                  </a:lnTo>
                  <a:lnTo>
                    <a:pt x="21301" y="11897"/>
                  </a:lnTo>
                  <a:lnTo>
                    <a:pt x="21301" y="12836"/>
                  </a:lnTo>
                  <a:lnTo>
                    <a:pt x="20700" y="13148"/>
                  </a:lnTo>
                  <a:lnTo>
                    <a:pt x="21600" y="12836"/>
                  </a:lnTo>
                  <a:lnTo>
                    <a:pt x="21600" y="11582"/>
                  </a:lnTo>
                  <a:lnTo>
                    <a:pt x="21301" y="11270"/>
                  </a:lnTo>
                  <a:lnTo>
                    <a:pt x="20700" y="11897"/>
                  </a:lnTo>
                  <a:lnTo>
                    <a:pt x="21002" y="10958"/>
                  </a:lnTo>
                  <a:lnTo>
                    <a:pt x="21002" y="10330"/>
                  </a:lnTo>
                  <a:lnTo>
                    <a:pt x="20700" y="10018"/>
                  </a:lnTo>
                  <a:lnTo>
                    <a:pt x="19800" y="10018"/>
                  </a:lnTo>
                  <a:lnTo>
                    <a:pt x="18601" y="10330"/>
                  </a:lnTo>
                  <a:lnTo>
                    <a:pt x="18900" y="9391"/>
                  </a:lnTo>
                  <a:lnTo>
                    <a:pt x="18900" y="9703"/>
                  </a:lnTo>
                  <a:lnTo>
                    <a:pt x="19501" y="8452"/>
                  </a:lnTo>
                  <a:lnTo>
                    <a:pt x="18000" y="7825"/>
                  </a:lnTo>
                  <a:lnTo>
                    <a:pt x="16801" y="7201"/>
                  </a:lnTo>
                  <a:lnTo>
                    <a:pt x="15602" y="7201"/>
                  </a:lnTo>
                  <a:lnTo>
                    <a:pt x="15602" y="5635"/>
                  </a:lnTo>
                  <a:lnTo>
                    <a:pt x="16200" y="4384"/>
                  </a:lnTo>
                  <a:lnTo>
                    <a:pt x="15001" y="5323"/>
                  </a:lnTo>
                  <a:lnTo>
                    <a:pt x="15300" y="4384"/>
                  </a:lnTo>
                  <a:lnTo>
                    <a:pt x="15001" y="4696"/>
                  </a:lnTo>
                  <a:lnTo>
                    <a:pt x="14101" y="5323"/>
                  </a:lnTo>
                  <a:lnTo>
                    <a:pt x="14702" y="4384"/>
                  </a:lnTo>
                  <a:lnTo>
                    <a:pt x="14702" y="4068"/>
                  </a:lnTo>
                  <a:lnTo>
                    <a:pt x="14400" y="3757"/>
                  </a:lnTo>
                  <a:lnTo>
                    <a:pt x="13802" y="4384"/>
                  </a:lnTo>
                  <a:lnTo>
                    <a:pt x="13802" y="5008"/>
                  </a:lnTo>
                  <a:lnTo>
                    <a:pt x="13500" y="4384"/>
                  </a:lnTo>
                  <a:lnTo>
                    <a:pt x="13201" y="4068"/>
                  </a:lnTo>
                  <a:lnTo>
                    <a:pt x="12301" y="3129"/>
                  </a:lnTo>
                  <a:lnTo>
                    <a:pt x="10202" y="1878"/>
                  </a:lnTo>
                  <a:lnTo>
                    <a:pt x="9302" y="1251"/>
                  </a:lnTo>
                  <a:lnTo>
                    <a:pt x="8701" y="0"/>
                  </a:lnTo>
                  <a:close/>
                </a:path>
              </a:pathLst>
            </a:custGeom>
            <a:blipFill rotWithShape="1">
              <a:blip r:embed="rId3"/>
              <a:srcRect/>
              <a:tile tx="0" ty="0" sx="100000" sy="100000" flip="none" algn="tl"/>
            </a:blipFill>
            <a:ln w="9525" cap="flat">
              <a:solidFill>
                <a:srgbClr val="1F4E79"/>
              </a:solidFill>
              <a:prstDash val="solid"/>
              <a:round/>
            </a:ln>
            <a:effectLst/>
          </p:spPr>
          <p:txBody>
            <a:bodyPr wrap="square" lIns="45719" tIns="45719" rIns="45719" bIns="45719" numCol="1" anchor="ctr">
              <a:noAutofit/>
            </a:bodyPr>
            <a:lstStyle/>
            <a:p>
              <a:endParaRPr/>
            </a:p>
          </p:txBody>
        </p:sp>
      </p:grpSp>
      <p:sp>
        <p:nvSpPr>
          <p:cNvPr id="72" name="CuadroTexto 19"/>
          <p:cNvSpPr txBox="1"/>
          <p:nvPr/>
        </p:nvSpPr>
        <p:spPr>
          <a:xfrm>
            <a:off x="7482208" y="5070433"/>
            <a:ext cx="3122844" cy="4001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sz="1600">
                <a:solidFill>
                  <a:srgbClr val="203864"/>
                </a:solidFill>
                <a:latin typeface="Calibri Light"/>
                <a:ea typeface="Calibri Light"/>
                <a:cs typeface="Calibri Light"/>
                <a:sym typeface="Calibri Light"/>
              </a:defRPr>
            </a:lvl1pPr>
          </a:lstStyle>
          <a:p>
            <a:r>
              <a:rPr sz="2000" dirty="0"/>
              <a:t>Collaborative online games </a:t>
            </a:r>
          </a:p>
        </p:txBody>
      </p:sp>
      <p:grpSp>
        <p:nvGrpSpPr>
          <p:cNvPr id="75" name="Google Shape;51;p11"/>
          <p:cNvGrpSpPr/>
          <p:nvPr/>
        </p:nvGrpSpPr>
        <p:grpSpPr>
          <a:xfrm>
            <a:off x="6421170" y="3819587"/>
            <a:ext cx="923050" cy="560877"/>
            <a:chOff x="0" y="0"/>
            <a:chExt cx="923049" cy="560876"/>
          </a:xfrm>
        </p:grpSpPr>
        <p:sp>
          <p:nvSpPr>
            <p:cNvPr id="73" name="Google Shape;52;p11"/>
            <p:cNvSpPr/>
            <p:nvPr/>
          </p:nvSpPr>
          <p:spPr>
            <a:xfrm rot="5043882">
              <a:off x="160571" y="-99546"/>
              <a:ext cx="484892" cy="759969"/>
            </a:xfrm>
            <a:custGeom>
              <a:avLst/>
              <a:gdLst/>
              <a:ahLst/>
              <a:cxnLst>
                <a:cxn ang="0">
                  <a:pos x="wd2" y="hd2"/>
                </a:cxn>
                <a:cxn ang="5400000">
                  <a:pos x="wd2" y="hd2"/>
                </a:cxn>
                <a:cxn ang="10800000">
                  <a:pos x="wd2" y="hd2"/>
                </a:cxn>
                <a:cxn ang="16200000">
                  <a:pos x="wd2" y="hd2"/>
                </a:cxn>
              </a:cxnLst>
              <a:rect l="0" t="0" r="r" b="b"/>
              <a:pathLst>
                <a:path w="21600" h="21600" extrusionOk="0">
                  <a:moveTo>
                    <a:pt x="19523" y="12120"/>
                  </a:moveTo>
                  <a:lnTo>
                    <a:pt x="19454" y="12202"/>
                  </a:lnTo>
                  <a:lnTo>
                    <a:pt x="19454" y="12284"/>
                  </a:lnTo>
                  <a:lnTo>
                    <a:pt x="19523" y="12449"/>
                  </a:lnTo>
                  <a:lnTo>
                    <a:pt x="19523" y="12120"/>
                  </a:lnTo>
                  <a:close/>
                  <a:moveTo>
                    <a:pt x="5816" y="20446"/>
                  </a:moveTo>
                  <a:lnTo>
                    <a:pt x="6092" y="20529"/>
                  </a:lnTo>
                  <a:lnTo>
                    <a:pt x="5954" y="20529"/>
                  </a:lnTo>
                  <a:lnTo>
                    <a:pt x="5816" y="20446"/>
                  </a:lnTo>
                  <a:close/>
                  <a:moveTo>
                    <a:pt x="21254" y="0"/>
                  </a:moveTo>
                  <a:lnTo>
                    <a:pt x="21254" y="82"/>
                  </a:lnTo>
                  <a:lnTo>
                    <a:pt x="21116" y="247"/>
                  </a:lnTo>
                  <a:lnTo>
                    <a:pt x="21185" y="247"/>
                  </a:lnTo>
                  <a:lnTo>
                    <a:pt x="21185" y="495"/>
                  </a:lnTo>
                  <a:lnTo>
                    <a:pt x="21046" y="495"/>
                  </a:lnTo>
                  <a:lnTo>
                    <a:pt x="21185" y="577"/>
                  </a:lnTo>
                  <a:lnTo>
                    <a:pt x="21046" y="742"/>
                  </a:lnTo>
                  <a:lnTo>
                    <a:pt x="21046" y="907"/>
                  </a:lnTo>
                  <a:lnTo>
                    <a:pt x="20977" y="907"/>
                  </a:lnTo>
                  <a:lnTo>
                    <a:pt x="20908" y="1071"/>
                  </a:lnTo>
                  <a:lnTo>
                    <a:pt x="21046" y="1237"/>
                  </a:lnTo>
                  <a:lnTo>
                    <a:pt x="21254" y="1402"/>
                  </a:lnTo>
                  <a:lnTo>
                    <a:pt x="20977" y="1566"/>
                  </a:lnTo>
                  <a:lnTo>
                    <a:pt x="21185" y="1731"/>
                  </a:lnTo>
                  <a:lnTo>
                    <a:pt x="21254" y="1896"/>
                  </a:lnTo>
                  <a:lnTo>
                    <a:pt x="21116" y="2061"/>
                  </a:lnTo>
                  <a:lnTo>
                    <a:pt x="21185" y="2061"/>
                  </a:lnTo>
                  <a:lnTo>
                    <a:pt x="21116" y="2144"/>
                  </a:lnTo>
                  <a:lnTo>
                    <a:pt x="21185" y="2226"/>
                  </a:lnTo>
                  <a:lnTo>
                    <a:pt x="21185" y="2308"/>
                  </a:lnTo>
                  <a:lnTo>
                    <a:pt x="20977" y="2308"/>
                  </a:lnTo>
                  <a:lnTo>
                    <a:pt x="21046" y="2391"/>
                  </a:lnTo>
                  <a:lnTo>
                    <a:pt x="21116" y="2473"/>
                  </a:lnTo>
                  <a:lnTo>
                    <a:pt x="21116" y="2886"/>
                  </a:lnTo>
                  <a:lnTo>
                    <a:pt x="21046" y="3215"/>
                  </a:lnTo>
                  <a:lnTo>
                    <a:pt x="20977" y="3463"/>
                  </a:lnTo>
                  <a:lnTo>
                    <a:pt x="21116" y="3546"/>
                  </a:lnTo>
                  <a:lnTo>
                    <a:pt x="21116" y="3793"/>
                  </a:lnTo>
                  <a:lnTo>
                    <a:pt x="20977" y="3710"/>
                  </a:lnTo>
                  <a:lnTo>
                    <a:pt x="20977" y="3793"/>
                  </a:lnTo>
                  <a:lnTo>
                    <a:pt x="21046" y="3875"/>
                  </a:lnTo>
                  <a:lnTo>
                    <a:pt x="20908" y="3875"/>
                  </a:lnTo>
                  <a:lnTo>
                    <a:pt x="20977" y="4122"/>
                  </a:lnTo>
                  <a:lnTo>
                    <a:pt x="20908" y="4370"/>
                  </a:lnTo>
                  <a:lnTo>
                    <a:pt x="21116" y="4287"/>
                  </a:lnTo>
                  <a:lnTo>
                    <a:pt x="21323" y="4452"/>
                  </a:lnTo>
                  <a:lnTo>
                    <a:pt x="21116" y="4370"/>
                  </a:lnTo>
                  <a:lnTo>
                    <a:pt x="21046" y="4370"/>
                  </a:lnTo>
                  <a:lnTo>
                    <a:pt x="21116" y="4452"/>
                  </a:lnTo>
                  <a:lnTo>
                    <a:pt x="20977" y="4452"/>
                  </a:lnTo>
                  <a:lnTo>
                    <a:pt x="20838" y="4864"/>
                  </a:lnTo>
                  <a:lnTo>
                    <a:pt x="20838" y="5029"/>
                  </a:lnTo>
                  <a:lnTo>
                    <a:pt x="20977" y="5277"/>
                  </a:lnTo>
                  <a:lnTo>
                    <a:pt x="20838" y="6101"/>
                  </a:lnTo>
                  <a:lnTo>
                    <a:pt x="20769" y="6430"/>
                  </a:lnTo>
                  <a:lnTo>
                    <a:pt x="20631" y="6761"/>
                  </a:lnTo>
                  <a:lnTo>
                    <a:pt x="20631" y="6596"/>
                  </a:lnTo>
                  <a:lnTo>
                    <a:pt x="20423" y="7090"/>
                  </a:lnTo>
                  <a:lnTo>
                    <a:pt x="20492" y="7008"/>
                  </a:lnTo>
                  <a:lnTo>
                    <a:pt x="20146" y="7832"/>
                  </a:lnTo>
                  <a:lnTo>
                    <a:pt x="20354" y="7832"/>
                  </a:lnTo>
                  <a:lnTo>
                    <a:pt x="20215" y="8079"/>
                  </a:lnTo>
                  <a:lnTo>
                    <a:pt x="20215" y="8245"/>
                  </a:lnTo>
                  <a:lnTo>
                    <a:pt x="20284" y="8327"/>
                  </a:lnTo>
                  <a:lnTo>
                    <a:pt x="20284" y="8574"/>
                  </a:lnTo>
                  <a:lnTo>
                    <a:pt x="20215" y="8656"/>
                  </a:lnTo>
                  <a:lnTo>
                    <a:pt x="20146" y="8656"/>
                  </a:lnTo>
                  <a:lnTo>
                    <a:pt x="20077" y="8492"/>
                  </a:lnTo>
                  <a:lnTo>
                    <a:pt x="20008" y="8574"/>
                  </a:lnTo>
                  <a:lnTo>
                    <a:pt x="19869" y="8656"/>
                  </a:lnTo>
                  <a:lnTo>
                    <a:pt x="19939" y="8739"/>
                  </a:lnTo>
                  <a:lnTo>
                    <a:pt x="19869" y="8821"/>
                  </a:lnTo>
                  <a:lnTo>
                    <a:pt x="19869" y="8987"/>
                  </a:lnTo>
                  <a:lnTo>
                    <a:pt x="19939" y="9151"/>
                  </a:lnTo>
                  <a:lnTo>
                    <a:pt x="19939" y="9398"/>
                  </a:lnTo>
                  <a:lnTo>
                    <a:pt x="19661" y="9398"/>
                  </a:lnTo>
                  <a:lnTo>
                    <a:pt x="19592" y="9316"/>
                  </a:lnTo>
                  <a:lnTo>
                    <a:pt x="19592" y="9481"/>
                  </a:lnTo>
                  <a:lnTo>
                    <a:pt x="19523" y="9563"/>
                  </a:lnTo>
                  <a:lnTo>
                    <a:pt x="19385" y="9563"/>
                  </a:lnTo>
                  <a:lnTo>
                    <a:pt x="19385" y="9646"/>
                  </a:lnTo>
                  <a:lnTo>
                    <a:pt x="19454" y="9646"/>
                  </a:lnTo>
                  <a:lnTo>
                    <a:pt x="19523" y="9729"/>
                  </a:lnTo>
                  <a:lnTo>
                    <a:pt x="19523" y="10058"/>
                  </a:lnTo>
                  <a:lnTo>
                    <a:pt x="19454" y="10058"/>
                  </a:lnTo>
                  <a:lnTo>
                    <a:pt x="19454" y="9976"/>
                  </a:lnTo>
                  <a:lnTo>
                    <a:pt x="19385" y="9976"/>
                  </a:lnTo>
                  <a:lnTo>
                    <a:pt x="19385" y="9893"/>
                  </a:lnTo>
                  <a:lnTo>
                    <a:pt x="19316" y="10305"/>
                  </a:lnTo>
                  <a:lnTo>
                    <a:pt x="19246" y="10223"/>
                  </a:lnTo>
                  <a:lnTo>
                    <a:pt x="19177" y="10305"/>
                  </a:lnTo>
                  <a:lnTo>
                    <a:pt x="19246" y="10305"/>
                  </a:lnTo>
                  <a:lnTo>
                    <a:pt x="19316" y="10553"/>
                  </a:lnTo>
                  <a:lnTo>
                    <a:pt x="19385" y="10800"/>
                  </a:lnTo>
                  <a:lnTo>
                    <a:pt x="19108" y="10965"/>
                  </a:lnTo>
                  <a:lnTo>
                    <a:pt x="18900" y="11130"/>
                  </a:lnTo>
                  <a:lnTo>
                    <a:pt x="18830" y="11295"/>
                  </a:lnTo>
                  <a:lnTo>
                    <a:pt x="18900" y="11295"/>
                  </a:lnTo>
                  <a:lnTo>
                    <a:pt x="18900" y="11378"/>
                  </a:lnTo>
                  <a:lnTo>
                    <a:pt x="18969" y="11130"/>
                  </a:lnTo>
                  <a:lnTo>
                    <a:pt x="19038" y="11378"/>
                  </a:lnTo>
                  <a:lnTo>
                    <a:pt x="19108" y="11212"/>
                  </a:lnTo>
                  <a:lnTo>
                    <a:pt x="19177" y="11295"/>
                  </a:lnTo>
                  <a:lnTo>
                    <a:pt x="19038" y="11542"/>
                  </a:lnTo>
                  <a:lnTo>
                    <a:pt x="18830" y="11460"/>
                  </a:lnTo>
                  <a:lnTo>
                    <a:pt x="18693" y="11542"/>
                  </a:lnTo>
                  <a:lnTo>
                    <a:pt x="18623" y="11707"/>
                  </a:lnTo>
                  <a:lnTo>
                    <a:pt x="18554" y="12120"/>
                  </a:lnTo>
                  <a:lnTo>
                    <a:pt x="18485" y="12614"/>
                  </a:lnTo>
                  <a:lnTo>
                    <a:pt x="18415" y="12779"/>
                  </a:lnTo>
                  <a:lnTo>
                    <a:pt x="18346" y="12944"/>
                  </a:lnTo>
                  <a:lnTo>
                    <a:pt x="18277" y="12862"/>
                  </a:lnTo>
                  <a:lnTo>
                    <a:pt x="18207" y="12696"/>
                  </a:lnTo>
                  <a:lnTo>
                    <a:pt x="18138" y="13026"/>
                  </a:lnTo>
                  <a:lnTo>
                    <a:pt x="18138" y="13356"/>
                  </a:lnTo>
                  <a:lnTo>
                    <a:pt x="18207" y="13356"/>
                  </a:lnTo>
                  <a:lnTo>
                    <a:pt x="18000" y="13438"/>
                  </a:lnTo>
                  <a:lnTo>
                    <a:pt x="17862" y="13521"/>
                  </a:lnTo>
                  <a:lnTo>
                    <a:pt x="17654" y="13933"/>
                  </a:lnTo>
                  <a:lnTo>
                    <a:pt x="17584" y="14346"/>
                  </a:lnTo>
                  <a:lnTo>
                    <a:pt x="17446" y="14593"/>
                  </a:lnTo>
                  <a:lnTo>
                    <a:pt x="17169" y="14593"/>
                  </a:lnTo>
                  <a:lnTo>
                    <a:pt x="17031" y="14840"/>
                  </a:lnTo>
                  <a:lnTo>
                    <a:pt x="16892" y="15170"/>
                  </a:lnTo>
                  <a:lnTo>
                    <a:pt x="16754" y="15582"/>
                  </a:lnTo>
                  <a:lnTo>
                    <a:pt x="16754" y="15499"/>
                  </a:lnTo>
                  <a:lnTo>
                    <a:pt x="16685" y="15417"/>
                  </a:lnTo>
                  <a:lnTo>
                    <a:pt x="16754" y="15664"/>
                  </a:lnTo>
                  <a:lnTo>
                    <a:pt x="16477" y="15664"/>
                  </a:lnTo>
                  <a:lnTo>
                    <a:pt x="16546" y="15499"/>
                  </a:lnTo>
                  <a:lnTo>
                    <a:pt x="16477" y="15499"/>
                  </a:lnTo>
                  <a:lnTo>
                    <a:pt x="16408" y="15582"/>
                  </a:lnTo>
                  <a:lnTo>
                    <a:pt x="16338" y="15912"/>
                  </a:lnTo>
                  <a:lnTo>
                    <a:pt x="16269" y="16159"/>
                  </a:lnTo>
                  <a:lnTo>
                    <a:pt x="16200" y="16241"/>
                  </a:lnTo>
                  <a:lnTo>
                    <a:pt x="16062" y="16241"/>
                  </a:lnTo>
                  <a:lnTo>
                    <a:pt x="15923" y="16737"/>
                  </a:lnTo>
                  <a:lnTo>
                    <a:pt x="15854" y="16489"/>
                  </a:lnTo>
                  <a:lnTo>
                    <a:pt x="15854" y="16654"/>
                  </a:lnTo>
                  <a:lnTo>
                    <a:pt x="15715" y="16737"/>
                  </a:lnTo>
                  <a:lnTo>
                    <a:pt x="15369" y="17066"/>
                  </a:lnTo>
                  <a:lnTo>
                    <a:pt x="14954" y="17313"/>
                  </a:lnTo>
                  <a:lnTo>
                    <a:pt x="14608" y="17561"/>
                  </a:lnTo>
                  <a:lnTo>
                    <a:pt x="14746" y="17643"/>
                  </a:lnTo>
                  <a:lnTo>
                    <a:pt x="14816" y="17726"/>
                  </a:lnTo>
                  <a:lnTo>
                    <a:pt x="14608" y="17808"/>
                  </a:lnTo>
                  <a:lnTo>
                    <a:pt x="14608" y="17726"/>
                  </a:lnTo>
                  <a:lnTo>
                    <a:pt x="14538" y="17643"/>
                  </a:lnTo>
                  <a:lnTo>
                    <a:pt x="14538" y="17808"/>
                  </a:lnTo>
                  <a:lnTo>
                    <a:pt x="14123" y="17726"/>
                  </a:lnTo>
                  <a:lnTo>
                    <a:pt x="14193" y="17808"/>
                  </a:lnTo>
                  <a:lnTo>
                    <a:pt x="14123" y="17890"/>
                  </a:lnTo>
                  <a:lnTo>
                    <a:pt x="14262" y="17973"/>
                  </a:lnTo>
                  <a:lnTo>
                    <a:pt x="14193" y="18055"/>
                  </a:lnTo>
                  <a:lnTo>
                    <a:pt x="13915" y="18055"/>
                  </a:lnTo>
                  <a:lnTo>
                    <a:pt x="13639" y="18385"/>
                  </a:lnTo>
                  <a:lnTo>
                    <a:pt x="13292" y="18715"/>
                  </a:lnTo>
                  <a:lnTo>
                    <a:pt x="13015" y="18962"/>
                  </a:lnTo>
                  <a:lnTo>
                    <a:pt x="12739" y="19045"/>
                  </a:lnTo>
                  <a:lnTo>
                    <a:pt x="12323" y="19539"/>
                  </a:lnTo>
                  <a:lnTo>
                    <a:pt x="12254" y="19457"/>
                  </a:lnTo>
                  <a:lnTo>
                    <a:pt x="12185" y="19374"/>
                  </a:lnTo>
                  <a:lnTo>
                    <a:pt x="11977" y="19374"/>
                  </a:lnTo>
                  <a:lnTo>
                    <a:pt x="11631" y="19621"/>
                  </a:lnTo>
                  <a:lnTo>
                    <a:pt x="10523" y="19952"/>
                  </a:lnTo>
                  <a:lnTo>
                    <a:pt x="10523" y="20116"/>
                  </a:lnTo>
                  <a:lnTo>
                    <a:pt x="10454" y="20199"/>
                  </a:lnTo>
                  <a:lnTo>
                    <a:pt x="10316" y="20116"/>
                  </a:lnTo>
                  <a:lnTo>
                    <a:pt x="10246" y="20034"/>
                  </a:lnTo>
                  <a:lnTo>
                    <a:pt x="10108" y="20034"/>
                  </a:lnTo>
                  <a:lnTo>
                    <a:pt x="10108" y="20281"/>
                  </a:lnTo>
                  <a:lnTo>
                    <a:pt x="9900" y="20199"/>
                  </a:lnTo>
                  <a:lnTo>
                    <a:pt x="9623" y="20199"/>
                  </a:lnTo>
                  <a:lnTo>
                    <a:pt x="9277" y="20281"/>
                  </a:lnTo>
                  <a:lnTo>
                    <a:pt x="9139" y="20363"/>
                  </a:lnTo>
                  <a:lnTo>
                    <a:pt x="8862" y="20281"/>
                  </a:lnTo>
                  <a:lnTo>
                    <a:pt x="8654" y="20199"/>
                  </a:lnTo>
                  <a:lnTo>
                    <a:pt x="8447" y="20611"/>
                  </a:lnTo>
                  <a:lnTo>
                    <a:pt x="8308" y="20446"/>
                  </a:lnTo>
                  <a:lnTo>
                    <a:pt x="8169" y="20363"/>
                  </a:lnTo>
                  <a:lnTo>
                    <a:pt x="7961" y="20363"/>
                  </a:lnTo>
                  <a:lnTo>
                    <a:pt x="7754" y="20446"/>
                  </a:lnTo>
                  <a:lnTo>
                    <a:pt x="7754" y="20363"/>
                  </a:lnTo>
                  <a:lnTo>
                    <a:pt x="7477" y="20363"/>
                  </a:lnTo>
                  <a:lnTo>
                    <a:pt x="7131" y="20529"/>
                  </a:lnTo>
                  <a:lnTo>
                    <a:pt x="7131" y="20363"/>
                  </a:lnTo>
                  <a:lnTo>
                    <a:pt x="7062" y="20529"/>
                  </a:lnTo>
                  <a:lnTo>
                    <a:pt x="6923" y="20694"/>
                  </a:lnTo>
                  <a:lnTo>
                    <a:pt x="6854" y="20611"/>
                  </a:lnTo>
                  <a:lnTo>
                    <a:pt x="6923" y="20611"/>
                  </a:lnTo>
                  <a:lnTo>
                    <a:pt x="6854" y="20529"/>
                  </a:lnTo>
                  <a:lnTo>
                    <a:pt x="6785" y="20529"/>
                  </a:lnTo>
                  <a:lnTo>
                    <a:pt x="6785" y="20611"/>
                  </a:lnTo>
                  <a:lnTo>
                    <a:pt x="6715" y="20529"/>
                  </a:lnTo>
                  <a:lnTo>
                    <a:pt x="6508" y="20694"/>
                  </a:lnTo>
                  <a:lnTo>
                    <a:pt x="6439" y="20694"/>
                  </a:lnTo>
                  <a:lnTo>
                    <a:pt x="6370" y="20529"/>
                  </a:lnTo>
                  <a:lnTo>
                    <a:pt x="6300" y="20611"/>
                  </a:lnTo>
                  <a:lnTo>
                    <a:pt x="6231" y="20611"/>
                  </a:lnTo>
                  <a:lnTo>
                    <a:pt x="6162" y="20529"/>
                  </a:lnTo>
                  <a:lnTo>
                    <a:pt x="6092" y="20529"/>
                  </a:lnTo>
                  <a:lnTo>
                    <a:pt x="6023" y="20363"/>
                  </a:lnTo>
                  <a:lnTo>
                    <a:pt x="6092" y="20199"/>
                  </a:lnTo>
                  <a:lnTo>
                    <a:pt x="5885" y="20281"/>
                  </a:lnTo>
                  <a:lnTo>
                    <a:pt x="5608" y="20281"/>
                  </a:lnTo>
                  <a:lnTo>
                    <a:pt x="5400" y="20363"/>
                  </a:lnTo>
                  <a:lnTo>
                    <a:pt x="5331" y="20363"/>
                  </a:lnTo>
                  <a:lnTo>
                    <a:pt x="5331" y="20446"/>
                  </a:lnTo>
                  <a:lnTo>
                    <a:pt x="5538" y="20446"/>
                  </a:lnTo>
                  <a:lnTo>
                    <a:pt x="5469" y="20529"/>
                  </a:lnTo>
                  <a:lnTo>
                    <a:pt x="5400" y="20529"/>
                  </a:lnTo>
                  <a:lnTo>
                    <a:pt x="5262" y="20694"/>
                  </a:lnTo>
                  <a:lnTo>
                    <a:pt x="5123" y="20446"/>
                  </a:lnTo>
                  <a:lnTo>
                    <a:pt x="4915" y="20281"/>
                  </a:lnTo>
                  <a:lnTo>
                    <a:pt x="4846" y="20199"/>
                  </a:lnTo>
                  <a:lnTo>
                    <a:pt x="4708" y="20281"/>
                  </a:lnTo>
                  <a:lnTo>
                    <a:pt x="4570" y="20363"/>
                  </a:lnTo>
                  <a:lnTo>
                    <a:pt x="4500" y="20529"/>
                  </a:lnTo>
                  <a:lnTo>
                    <a:pt x="4431" y="20529"/>
                  </a:lnTo>
                  <a:lnTo>
                    <a:pt x="4431" y="20446"/>
                  </a:lnTo>
                  <a:lnTo>
                    <a:pt x="4500" y="20281"/>
                  </a:lnTo>
                  <a:lnTo>
                    <a:pt x="4292" y="20363"/>
                  </a:lnTo>
                  <a:lnTo>
                    <a:pt x="4154" y="20446"/>
                  </a:lnTo>
                  <a:lnTo>
                    <a:pt x="3739" y="20281"/>
                  </a:lnTo>
                  <a:lnTo>
                    <a:pt x="2977" y="20116"/>
                  </a:lnTo>
                  <a:lnTo>
                    <a:pt x="2146" y="19952"/>
                  </a:lnTo>
                  <a:lnTo>
                    <a:pt x="1662" y="19952"/>
                  </a:lnTo>
                  <a:lnTo>
                    <a:pt x="1662" y="19787"/>
                  </a:lnTo>
                  <a:lnTo>
                    <a:pt x="1385" y="19787"/>
                  </a:lnTo>
                  <a:lnTo>
                    <a:pt x="1108" y="19704"/>
                  </a:lnTo>
                  <a:lnTo>
                    <a:pt x="693" y="19292"/>
                  </a:lnTo>
                  <a:lnTo>
                    <a:pt x="693" y="19127"/>
                  </a:lnTo>
                  <a:lnTo>
                    <a:pt x="762" y="18962"/>
                  </a:lnTo>
                  <a:lnTo>
                    <a:pt x="554" y="18962"/>
                  </a:lnTo>
                  <a:lnTo>
                    <a:pt x="346" y="19045"/>
                  </a:lnTo>
                  <a:lnTo>
                    <a:pt x="70" y="19292"/>
                  </a:lnTo>
                  <a:lnTo>
                    <a:pt x="0" y="19457"/>
                  </a:lnTo>
                  <a:lnTo>
                    <a:pt x="0" y="19539"/>
                  </a:lnTo>
                  <a:lnTo>
                    <a:pt x="208" y="19621"/>
                  </a:lnTo>
                  <a:lnTo>
                    <a:pt x="139" y="19704"/>
                  </a:lnTo>
                  <a:lnTo>
                    <a:pt x="70" y="19621"/>
                  </a:lnTo>
                  <a:lnTo>
                    <a:pt x="70" y="19787"/>
                  </a:lnTo>
                  <a:lnTo>
                    <a:pt x="208" y="19787"/>
                  </a:lnTo>
                  <a:lnTo>
                    <a:pt x="415" y="19869"/>
                  </a:lnTo>
                  <a:lnTo>
                    <a:pt x="346" y="19952"/>
                  </a:lnTo>
                  <a:lnTo>
                    <a:pt x="346" y="20034"/>
                  </a:lnTo>
                  <a:lnTo>
                    <a:pt x="485" y="19869"/>
                  </a:lnTo>
                  <a:lnTo>
                    <a:pt x="554" y="20034"/>
                  </a:lnTo>
                  <a:lnTo>
                    <a:pt x="554" y="20116"/>
                  </a:lnTo>
                  <a:lnTo>
                    <a:pt x="485" y="20116"/>
                  </a:lnTo>
                  <a:lnTo>
                    <a:pt x="693" y="20199"/>
                  </a:lnTo>
                  <a:lnTo>
                    <a:pt x="831" y="20281"/>
                  </a:lnTo>
                  <a:lnTo>
                    <a:pt x="1177" y="20446"/>
                  </a:lnTo>
                  <a:lnTo>
                    <a:pt x="1108" y="20529"/>
                  </a:lnTo>
                  <a:lnTo>
                    <a:pt x="1108" y="20611"/>
                  </a:lnTo>
                  <a:lnTo>
                    <a:pt x="1316" y="20694"/>
                  </a:lnTo>
                  <a:lnTo>
                    <a:pt x="1592" y="20776"/>
                  </a:lnTo>
                  <a:lnTo>
                    <a:pt x="1800" y="20776"/>
                  </a:lnTo>
                  <a:lnTo>
                    <a:pt x="1731" y="20858"/>
                  </a:lnTo>
                  <a:lnTo>
                    <a:pt x="1939" y="21023"/>
                  </a:lnTo>
                  <a:lnTo>
                    <a:pt x="2008" y="20858"/>
                  </a:lnTo>
                  <a:lnTo>
                    <a:pt x="2215" y="20694"/>
                  </a:lnTo>
                  <a:lnTo>
                    <a:pt x="2146" y="20941"/>
                  </a:lnTo>
                  <a:lnTo>
                    <a:pt x="2078" y="21105"/>
                  </a:lnTo>
                  <a:lnTo>
                    <a:pt x="2285" y="20858"/>
                  </a:lnTo>
                  <a:lnTo>
                    <a:pt x="2354" y="21105"/>
                  </a:lnTo>
                  <a:lnTo>
                    <a:pt x="2423" y="20941"/>
                  </a:lnTo>
                  <a:lnTo>
                    <a:pt x="2562" y="21023"/>
                  </a:lnTo>
                  <a:lnTo>
                    <a:pt x="2631" y="21271"/>
                  </a:lnTo>
                  <a:lnTo>
                    <a:pt x="2701" y="21188"/>
                  </a:lnTo>
                  <a:lnTo>
                    <a:pt x="2770" y="21023"/>
                  </a:lnTo>
                  <a:lnTo>
                    <a:pt x="2839" y="21105"/>
                  </a:lnTo>
                  <a:lnTo>
                    <a:pt x="2839" y="21271"/>
                  </a:lnTo>
                  <a:lnTo>
                    <a:pt x="3254" y="21105"/>
                  </a:lnTo>
                  <a:lnTo>
                    <a:pt x="3462" y="21023"/>
                  </a:lnTo>
                  <a:lnTo>
                    <a:pt x="3531" y="21105"/>
                  </a:lnTo>
                  <a:lnTo>
                    <a:pt x="3531" y="20858"/>
                  </a:lnTo>
                  <a:lnTo>
                    <a:pt x="3669" y="20776"/>
                  </a:lnTo>
                  <a:lnTo>
                    <a:pt x="3669" y="20858"/>
                  </a:lnTo>
                  <a:lnTo>
                    <a:pt x="3600" y="21023"/>
                  </a:lnTo>
                  <a:lnTo>
                    <a:pt x="3739" y="20941"/>
                  </a:lnTo>
                  <a:lnTo>
                    <a:pt x="3947" y="20941"/>
                  </a:lnTo>
                  <a:lnTo>
                    <a:pt x="3947" y="21105"/>
                  </a:lnTo>
                  <a:lnTo>
                    <a:pt x="3669" y="21105"/>
                  </a:lnTo>
                  <a:lnTo>
                    <a:pt x="3739" y="21188"/>
                  </a:lnTo>
                  <a:lnTo>
                    <a:pt x="3669" y="21188"/>
                  </a:lnTo>
                  <a:lnTo>
                    <a:pt x="3669" y="21353"/>
                  </a:lnTo>
                  <a:lnTo>
                    <a:pt x="3947" y="21353"/>
                  </a:lnTo>
                  <a:lnTo>
                    <a:pt x="4085" y="21188"/>
                  </a:lnTo>
                  <a:lnTo>
                    <a:pt x="4362" y="21271"/>
                  </a:lnTo>
                  <a:lnTo>
                    <a:pt x="4708" y="21271"/>
                  </a:lnTo>
                  <a:lnTo>
                    <a:pt x="4639" y="21353"/>
                  </a:lnTo>
                  <a:lnTo>
                    <a:pt x="4777" y="21353"/>
                  </a:lnTo>
                  <a:lnTo>
                    <a:pt x="4846" y="21271"/>
                  </a:lnTo>
                  <a:lnTo>
                    <a:pt x="4846" y="21188"/>
                  </a:lnTo>
                  <a:lnTo>
                    <a:pt x="4985" y="21271"/>
                  </a:lnTo>
                  <a:lnTo>
                    <a:pt x="4846" y="21353"/>
                  </a:lnTo>
                  <a:lnTo>
                    <a:pt x="4985" y="21353"/>
                  </a:lnTo>
                  <a:lnTo>
                    <a:pt x="5054" y="21271"/>
                  </a:lnTo>
                  <a:lnTo>
                    <a:pt x="5123" y="21353"/>
                  </a:lnTo>
                  <a:lnTo>
                    <a:pt x="5331" y="21353"/>
                  </a:lnTo>
                  <a:lnTo>
                    <a:pt x="5816" y="21518"/>
                  </a:lnTo>
                  <a:lnTo>
                    <a:pt x="6370" y="21518"/>
                  </a:lnTo>
                  <a:lnTo>
                    <a:pt x="6646" y="21436"/>
                  </a:lnTo>
                  <a:lnTo>
                    <a:pt x="6993" y="21436"/>
                  </a:lnTo>
                  <a:lnTo>
                    <a:pt x="7338" y="21518"/>
                  </a:lnTo>
                  <a:lnTo>
                    <a:pt x="7754" y="21600"/>
                  </a:lnTo>
                  <a:lnTo>
                    <a:pt x="8377" y="21518"/>
                  </a:lnTo>
                  <a:lnTo>
                    <a:pt x="9070" y="21436"/>
                  </a:lnTo>
                  <a:lnTo>
                    <a:pt x="9415" y="21271"/>
                  </a:lnTo>
                  <a:lnTo>
                    <a:pt x="9485" y="21436"/>
                  </a:lnTo>
                  <a:lnTo>
                    <a:pt x="9554" y="21271"/>
                  </a:lnTo>
                  <a:lnTo>
                    <a:pt x="9623" y="21436"/>
                  </a:lnTo>
                  <a:lnTo>
                    <a:pt x="9693" y="21353"/>
                  </a:lnTo>
                  <a:lnTo>
                    <a:pt x="9623" y="21271"/>
                  </a:lnTo>
                  <a:lnTo>
                    <a:pt x="10246" y="21271"/>
                  </a:lnTo>
                  <a:lnTo>
                    <a:pt x="10246" y="21436"/>
                  </a:lnTo>
                  <a:lnTo>
                    <a:pt x="10800" y="21188"/>
                  </a:lnTo>
                  <a:lnTo>
                    <a:pt x="11423" y="21023"/>
                  </a:lnTo>
                  <a:lnTo>
                    <a:pt x="11285" y="20941"/>
                  </a:lnTo>
                  <a:lnTo>
                    <a:pt x="11354" y="20858"/>
                  </a:lnTo>
                  <a:lnTo>
                    <a:pt x="11423" y="20941"/>
                  </a:lnTo>
                  <a:lnTo>
                    <a:pt x="11354" y="20776"/>
                  </a:lnTo>
                  <a:lnTo>
                    <a:pt x="11493" y="20858"/>
                  </a:lnTo>
                  <a:lnTo>
                    <a:pt x="11423" y="21023"/>
                  </a:lnTo>
                  <a:lnTo>
                    <a:pt x="11769" y="20941"/>
                  </a:lnTo>
                  <a:lnTo>
                    <a:pt x="12254" y="20694"/>
                  </a:lnTo>
                  <a:lnTo>
                    <a:pt x="12669" y="20446"/>
                  </a:lnTo>
                  <a:lnTo>
                    <a:pt x="12808" y="20281"/>
                  </a:lnTo>
                  <a:lnTo>
                    <a:pt x="12877" y="20116"/>
                  </a:lnTo>
                  <a:lnTo>
                    <a:pt x="13015" y="20199"/>
                  </a:lnTo>
                  <a:lnTo>
                    <a:pt x="13084" y="20199"/>
                  </a:lnTo>
                  <a:lnTo>
                    <a:pt x="13223" y="20116"/>
                  </a:lnTo>
                  <a:lnTo>
                    <a:pt x="13362" y="19869"/>
                  </a:lnTo>
                  <a:lnTo>
                    <a:pt x="13431" y="19704"/>
                  </a:lnTo>
                  <a:lnTo>
                    <a:pt x="13846" y="19539"/>
                  </a:lnTo>
                  <a:lnTo>
                    <a:pt x="14400" y="19292"/>
                  </a:lnTo>
                  <a:lnTo>
                    <a:pt x="14816" y="18962"/>
                  </a:lnTo>
                  <a:lnTo>
                    <a:pt x="15300" y="18550"/>
                  </a:lnTo>
                  <a:lnTo>
                    <a:pt x="15646" y="18137"/>
                  </a:lnTo>
                  <a:lnTo>
                    <a:pt x="15785" y="17890"/>
                  </a:lnTo>
                  <a:lnTo>
                    <a:pt x="16269" y="17396"/>
                  </a:lnTo>
                  <a:lnTo>
                    <a:pt x="16685" y="16984"/>
                  </a:lnTo>
                  <a:lnTo>
                    <a:pt x="16961" y="16571"/>
                  </a:lnTo>
                  <a:lnTo>
                    <a:pt x="17100" y="16241"/>
                  </a:lnTo>
                  <a:lnTo>
                    <a:pt x="17169" y="16406"/>
                  </a:lnTo>
                  <a:lnTo>
                    <a:pt x="17308" y="16077"/>
                  </a:lnTo>
                  <a:lnTo>
                    <a:pt x="17446" y="15829"/>
                  </a:lnTo>
                  <a:lnTo>
                    <a:pt x="17654" y="15499"/>
                  </a:lnTo>
                  <a:lnTo>
                    <a:pt x="17792" y="15252"/>
                  </a:lnTo>
                  <a:lnTo>
                    <a:pt x="17862" y="15252"/>
                  </a:lnTo>
                  <a:lnTo>
                    <a:pt x="17931" y="15170"/>
                  </a:lnTo>
                  <a:lnTo>
                    <a:pt x="18069" y="14840"/>
                  </a:lnTo>
                  <a:lnTo>
                    <a:pt x="18485" y="14180"/>
                  </a:lnTo>
                  <a:lnTo>
                    <a:pt x="18761" y="13686"/>
                  </a:lnTo>
                  <a:lnTo>
                    <a:pt x="19038" y="13273"/>
                  </a:lnTo>
                  <a:lnTo>
                    <a:pt x="19246" y="12696"/>
                  </a:lnTo>
                  <a:lnTo>
                    <a:pt x="19454" y="11954"/>
                  </a:lnTo>
                  <a:lnTo>
                    <a:pt x="19523" y="12120"/>
                  </a:lnTo>
                  <a:lnTo>
                    <a:pt x="19523" y="11872"/>
                  </a:lnTo>
                  <a:lnTo>
                    <a:pt x="19592" y="11625"/>
                  </a:lnTo>
                  <a:lnTo>
                    <a:pt x="19661" y="11625"/>
                  </a:lnTo>
                  <a:lnTo>
                    <a:pt x="19731" y="11707"/>
                  </a:lnTo>
                  <a:lnTo>
                    <a:pt x="19939" y="11212"/>
                  </a:lnTo>
                  <a:lnTo>
                    <a:pt x="20008" y="10965"/>
                  </a:lnTo>
                  <a:lnTo>
                    <a:pt x="20008" y="10883"/>
                  </a:lnTo>
                  <a:lnTo>
                    <a:pt x="19800" y="10553"/>
                  </a:lnTo>
                  <a:lnTo>
                    <a:pt x="19869" y="10636"/>
                  </a:lnTo>
                  <a:lnTo>
                    <a:pt x="19939" y="10553"/>
                  </a:lnTo>
                  <a:lnTo>
                    <a:pt x="20077" y="10553"/>
                  </a:lnTo>
                  <a:lnTo>
                    <a:pt x="20146" y="10636"/>
                  </a:lnTo>
                  <a:lnTo>
                    <a:pt x="20146" y="10471"/>
                  </a:lnTo>
                  <a:lnTo>
                    <a:pt x="20215" y="10305"/>
                  </a:lnTo>
                  <a:lnTo>
                    <a:pt x="20284" y="10305"/>
                  </a:lnTo>
                  <a:lnTo>
                    <a:pt x="20215" y="10058"/>
                  </a:lnTo>
                  <a:lnTo>
                    <a:pt x="20284" y="9729"/>
                  </a:lnTo>
                  <a:lnTo>
                    <a:pt x="20423" y="9398"/>
                  </a:lnTo>
                  <a:lnTo>
                    <a:pt x="20492" y="9316"/>
                  </a:lnTo>
                  <a:lnTo>
                    <a:pt x="20631" y="9316"/>
                  </a:lnTo>
                  <a:lnTo>
                    <a:pt x="20562" y="9069"/>
                  </a:lnTo>
                  <a:lnTo>
                    <a:pt x="20562" y="8821"/>
                  </a:lnTo>
                  <a:lnTo>
                    <a:pt x="20631" y="8987"/>
                  </a:lnTo>
                  <a:lnTo>
                    <a:pt x="20700" y="8739"/>
                  </a:lnTo>
                  <a:lnTo>
                    <a:pt x="20562" y="8739"/>
                  </a:lnTo>
                  <a:lnTo>
                    <a:pt x="20492" y="8656"/>
                  </a:lnTo>
                  <a:lnTo>
                    <a:pt x="20631" y="8492"/>
                  </a:lnTo>
                  <a:lnTo>
                    <a:pt x="20700" y="8492"/>
                  </a:lnTo>
                  <a:lnTo>
                    <a:pt x="20631" y="8327"/>
                  </a:lnTo>
                  <a:lnTo>
                    <a:pt x="20838" y="8327"/>
                  </a:lnTo>
                  <a:lnTo>
                    <a:pt x="20769" y="7914"/>
                  </a:lnTo>
                  <a:lnTo>
                    <a:pt x="20838" y="7914"/>
                  </a:lnTo>
                  <a:lnTo>
                    <a:pt x="20838" y="7667"/>
                  </a:lnTo>
                  <a:lnTo>
                    <a:pt x="20908" y="7420"/>
                  </a:lnTo>
                  <a:lnTo>
                    <a:pt x="20977" y="7090"/>
                  </a:lnTo>
                  <a:lnTo>
                    <a:pt x="21116" y="7255"/>
                  </a:lnTo>
                  <a:lnTo>
                    <a:pt x="21254" y="6513"/>
                  </a:lnTo>
                  <a:lnTo>
                    <a:pt x="21323" y="5854"/>
                  </a:lnTo>
                  <a:lnTo>
                    <a:pt x="21461" y="4946"/>
                  </a:lnTo>
                  <a:lnTo>
                    <a:pt x="21531" y="4122"/>
                  </a:lnTo>
                  <a:lnTo>
                    <a:pt x="21531" y="3793"/>
                  </a:lnTo>
                  <a:lnTo>
                    <a:pt x="21323" y="3875"/>
                  </a:lnTo>
                  <a:lnTo>
                    <a:pt x="21254" y="3875"/>
                  </a:lnTo>
                  <a:lnTo>
                    <a:pt x="21254" y="3710"/>
                  </a:lnTo>
                  <a:lnTo>
                    <a:pt x="21392" y="3793"/>
                  </a:lnTo>
                  <a:lnTo>
                    <a:pt x="21461" y="3628"/>
                  </a:lnTo>
                  <a:lnTo>
                    <a:pt x="21392" y="3628"/>
                  </a:lnTo>
                  <a:lnTo>
                    <a:pt x="21323" y="3463"/>
                  </a:lnTo>
                  <a:lnTo>
                    <a:pt x="21254" y="3215"/>
                  </a:lnTo>
                  <a:lnTo>
                    <a:pt x="21461" y="3297"/>
                  </a:lnTo>
                  <a:lnTo>
                    <a:pt x="21323" y="3133"/>
                  </a:lnTo>
                  <a:lnTo>
                    <a:pt x="21323" y="2968"/>
                  </a:lnTo>
                  <a:lnTo>
                    <a:pt x="21461" y="3133"/>
                  </a:lnTo>
                  <a:lnTo>
                    <a:pt x="21461" y="3050"/>
                  </a:lnTo>
                  <a:lnTo>
                    <a:pt x="21600" y="2721"/>
                  </a:lnTo>
                  <a:lnTo>
                    <a:pt x="21254" y="2308"/>
                  </a:lnTo>
                  <a:lnTo>
                    <a:pt x="21461" y="2473"/>
                  </a:lnTo>
                  <a:lnTo>
                    <a:pt x="21531" y="2391"/>
                  </a:lnTo>
                  <a:lnTo>
                    <a:pt x="21600" y="2061"/>
                  </a:lnTo>
                  <a:lnTo>
                    <a:pt x="21600" y="1896"/>
                  </a:lnTo>
                  <a:lnTo>
                    <a:pt x="21531" y="1896"/>
                  </a:lnTo>
                  <a:lnTo>
                    <a:pt x="21116" y="824"/>
                  </a:lnTo>
                  <a:lnTo>
                    <a:pt x="21254" y="577"/>
                  </a:lnTo>
                  <a:lnTo>
                    <a:pt x="21323" y="412"/>
                  </a:lnTo>
                  <a:lnTo>
                    <a:pt x="21392" y="412"/>
                  </a:lnTo>
                  <a:lnTo>
                    <a:pt x="21185" y="165"/>
                  </a:lnTo>
                  <a:lnTo>
                    <a:pt x="21323" y="165"/>
                  </a:lnTo>
                  <a:lnTo>
                    <a:pt x="21254" y="0"/>
                  </a:lnTo>
                  <a:close/>
                </a:path>
              </a:pathLst>
            </a:custGeom>
            <a:blipFill rotWithShape="1">
              <a:blip r:embed="rId3"/>
              <a:srcRect/>
              <a:tile tx="0" ty="0" sx="100000" sy="100000" flip="none" algn="tl"/>
            </a:blipFill>
            <a:ln w="9525" cap="flat">
              <a:solidFill>
                <a:srgbClr val="1F4E79"/>
              </a:solidFill>
              <a:prstDash val="solid"/>
              <a:round/>
            </a:ln>
            <a:effectLst/>
          </p:spPr>
          <p:txBody>
            <a:bodyPr wrap="square" lIns="45719" tIns="45719" rIns="45719" bIns="45719" numCol="1" anchor="ctr">
              <a:noAutofit/>
            </a:bodyPr>
            <a:lstStyle/>
            <a:p>
              <a:endParaRPr/>
            </a:p>
          </p:txBody>
        </p:sp>
        <p:sp>
          <p:nvSpPr>
            <p:cNvPr id="74" name="Google Shape;53;p11"/>
            <p:cNvSpPr/>
            <p:nvPr/>
          </p:nvSpPr>
          <p:spPr>
            <a:xfrm rot="5043882">
              <a:off x="761786" y="368501"/>
              <a:ext cx="111891" cy="200140"/>
            </a:xfrm>
            <a:custGeom>
              <a:avLst/>
              <a:gdLst/>
              <a:ahLst/>
              <a:cxnLst>
                <a:cxn ang="0">
                  <a:pos x="wd2" y="hd2"/>
                </a:cxn>
                <a:cxn ang="5400000">
                  <a:pos x="wd2" y="hd2"/>
                </a:cxn>
                <a:cxn ang="10800000">
                  <a:pos x="wd2" y="hd2"/>
                </a:cxn>
                <a:cxn ang="16200000">
                  <a:pos x="wd2" y="hd2"/>
                </a:cxn>
              </a:cxnLst>
              <a:rect l="0" t="0" r="r" b="b"/>
              <a:pathLst>
                <a:path w="21600" h="21600" extrusionOk="0">
                  <a:moveTo>
                    <a:pt x="3301" y="21288"/>
                  </a:moveTo>
                  <a:lnTo>
                    <a:pt x="3301" y="21444"/>
                  </a:lnTo>
                  <a:lnTo>
                    <a:pt x="2999" y="21288"/>
                  </a:lnTo>
                  <a:close/>
                  <a:moveTo>
                    <a:pt x="8399" y="0"/>
                  </a:moveTo>
                  <a:lnTo>
                    <a:pt x="8399" y="1878"/>
                  </a:lnTo>
                  <a:lnTo>
                    <a:pt x="8100" y="939"/>
                  </a:lnTo>
                  <a:lnTo>
                    <a:pt x="8100" y="2505"/>
                  </a:lnTo>
                  <a:lnTo>
                    <a:pt x="7801" y="939"/>
                  </a:lnTo>
                  <a:lnTo>
                    <a:pt x="7801" y="2190"/>
                  </a:lnTo>
                  <a:lnTo>
                    <a:pt x="6599" y="4068"/>
                  </a:lnTo>
                  <a:lnTo>
                    <a:pt x="4799" y="7201"/>
                  </a:lnTo>
                  <a:lnTo>
                    <a:pt x="2700" y="10330"/>
                  </a:lnTo>
                  <a:lnTo>
                    <a:pt x="1199" y="12521"/>
                  </a:lnTo>
                  <a:lnTo>
                    <a:pt x="900" y="13775"/>
                  </a:lnTo>
                  <a:lnTo>
                    <a:pt x="1501" y="14087"/>
                  </a:lnTo>
                  <a:lnTo>
                    <a:pt x="1501" y="14399"/>
                  </a:lnTo>
                  <a:lnTo>
                    <a:pt x="1199" y="14714"/>
                  </a:lnTo>
                  <a:lnTo>
                    <a:pt x="900" y="14714"/>
                  </a:lnTo>
                  <a:lnTo>
                    <a:pt x="1800" y="15026"/>
                  </a:lnTo>
                  <a:lnTo>
                    <a:pt x="1501" y="14714"/>
                  </a:lnTo>
                  <a:lnTo>
                    <a:pt x="1800" y="14714"/>
                  </a:lnTo>
                  <a:lnTo>
                    <a:pt x="2700" y="15338"/>
                  </a:lnTo>
                  <a:lnTo>
                    <a:pt x="1800" y="15338"/>
                  </a:lnTo>
                  <a:lnTo>
                    <a:pt x="1501" y="15965"/>
                  </a:lnTo>
                  <a:lnTo>
                    <a:pt x="1199" y="17532"/>
                  </a:lnTo>
                  <a:lnTo>
                    <a:pt x="900" y="19722"/>
                  </a:lnTo>
                  <a:lnTo>
                    <a:pt x="601" y="20349"/>
                  </a:lnTo>
                  <a:lnTo>
                    <a:pt x="0" y="20661"/>
                  </a:lnTo>
                  <a:lnTo>
                    <a:pt x="1800" y="21288"/>
                  </a:lnTo>
                  <a:lnTo>
                    <a:pt x="3301" y="21547"/>
                  </a:lnTo>
                  <a:lnTo>
                    <a:pt x="3301" y="21600"/>
                  </a:lnTo>
                  <a:lnTo>
                    <a:pt x="3342" y="21557"/>
                  </a:lnTo>
                  <a:lnTo>
                    <a:pt x="3600" y="21600"/>
                  </a:lnTo>
                  <a:lnTo>
                    <a:pt x="3400" y="21497"/>
                  </a:lnTo>
                  <a:lnTo>
                    <a:pt x="3600" y="21288"/>
                  </a:lnTo>
                  <a:lnTo>
                    <a:pt x="3899" y="20349"/>
                  </a:lnTo>
                  <a:lnTo>
                    <a:pt x="3899" y="19722"/>
                  </a:lnTo>
                  <a:lnTo>
                    <a:pt x="3301" y="19095"/>
                  </a:lnTo>
                  <a:lnTo>
                    <a:pt x="4500" y="19095"/>
                  </a:lnTo>
                  <a:lnTo>
                    <a:pt x="4201" y="18783"/>
                  </a:lnTo>
                  <a:lnTo>
                    <a:pt x="4500" y="18783"/>
                  </a:lnTo>
                  <a:lnTo>
                    <a:pt x="5101" y="19095"/>
                  </a:lnTo>
                  <a:lnTo>
                    <a:pt x="4500" y="18471"/>
                  </a:lnTo>
                  <a:lnTo>
                    <a:pt x="3301" y="17216"/>
                  </a:lnTo>
                  <a:lnTo>
                    <a:pt x="3899" y="17532"/>
                  </a:lnTo>
                  <a:lnTo>
                    <a:pt x="5101" y="17843"/>
                  </a:lnTo>
                  <a:lnTo>
                    <a:pt x="7200" y="11582"/>
                  </a:lnTo>
                  <a:lnTo>
                    <a:pt x="9601" y="5323"/>
                  </a:lnTo>
                  <a:lnTo>
                    <a:pt x="9601" y="6262"/>
                  </a:lnTo>
                  <a:lnTo>
                    <a:pt x="9900" y="5635"/>
                  </a:lnTo>
                  <a:lnTo>
                    <a:pt x="9900" y="6262"/>
                  </a:lnTo>
                  <a:lnTo>
                    <a:pt x="10501" y="5635"/>
                  </a:lnTo>
                  <a:lnTo>
                    <a:pt x="10202" y="6262"/>
                  </a:lnTo>
                  <a:lnTo>
                    <a:pt x="10501" y="6574"/>
                  </a:lnTo>
                  <a:lnTo>
                    <a:pt x="11401" y="6886"/>
                  </a:lnTo>
                  <a:lnTo>
                    <a:pt x="12600" y="7201"/>
                  </a:lnTo>
                  <a:lnTo>
                    <a:pt x="13802" y="6574"/>
                  </a:lnTo>
                  <a:lnTo>
                    <a:pt x="13201" y="7201"/>
                  </a:lnTo>
                  <a:lnTo>
                    <a:pt x="13201" y="8140"/>
                  </a:lnTo>
                  <a:lnTo>
                    <a:pt x="13500" y="8452"/>
                  </a:lnTo>
                  <a:lnTo>
                    <a:pt x="14702" y="8452"/>
                  </a:lnTo>
                  <a:lnTo>
                    <a:pt x="15300" y="7825"/>
                  </a:lnTo>
                  <a:lnTo>
                    <a:pt x="15901" y="8764"/>
                  </a:lnTo>
                  <a:lnTo>
                    <a:pt x="16801" y="10018"/>
                  </a:lnTo>
                  <a:lnTo>
                    <a:pt x="18302" y="10642"/>
                  </a:lnTo>
                  <a:lnTo>
                    <a:pt x="19501" y="10642"/>
                  </a:lnTo>
                  <a:lnTo>
                    <a:pt x="19202" y="11270"/>
                  </a:lnTo>
                  <a:lnTo>
                    <a:pt x="19202" y="11897"/>
                  </a:lnTo>
                  <a:lnTo>
                    <a:pt x="19501" y="12209"/>
                  </a:lnTo>
                  <a:lnTo>
                    <a:pt x="20102" y="12209"/>
                  </a:lnTo>
                  <a:lnTo>
                    <a:pt x="21301" y="11897"/>
                  </a:lnTo>
                  <a:lnTo>
                    <a:pt x="21301" y="12836"/>
                  </a:lnTo>
                  <a:lnTo>
                    <a:pt x="20700" y="13148"/>
                  </a:lnTo>
                  <a:lnTo>
                    <a:pt x="21600" y="12836"/>
                  </a:lnTo>
                  <a:lnTo>
                    <a:pt x="21600" y="11582"/>
                  </a:lnTo>
                  <a:lnTo>
                    <a:pt x="21301" y="11270"/>
                  </a:lnTo>
                  <a:lnTo>
                    <a:pt x="20700" y="11897"/>
                  </a:lnTo>
                  <a:lnTo>
                    <a:pt x="21002" y="10958"/>
                  </a:lnTo>
                  <a:lnTo>
                    <a:pt x="21002" y="10330"/>
                  </a:lnTo>
                  <a:lnTo>
                    <a:pt x="20700" y="10018"/>
                  </a:lnTo>
                  <a:lnTo>
                    <a:pt x="19800" y="10018"/>
                  </a:lnTo>
                  <a:lnTo>
                    <a:pt x="18601" y="10330"/>
                  </a:lnTo>
                  <a:lnTo>
                    <a:pt x="18900" y="9391"/>
                  </a:lnTo>
                  <a:lnTo>
                    <a:pt x="18900" y="9703"/>
                  </a:lnTo>
                  <a:lnTo>
                    <a:pt x="19501" y="8452"/>
                  </a:lnTo>
                  <a:lnTo>
                    <a:pt x="18000" y="7825"/>
                  </a:lnTo>
                  <a:lnTo>
                    <a:pt x="16801" y="7201"/>
                  </a:lnTo>
                  <a:lnTo>
                    <a:pt x="15602" y="7201"/>
                  </a:lnTo>
                  <a:lnTo>
                    <a:pt x="15602" y="5635"/>
                  </a:lnTo>
                  <a:lnTo>
                    <a:pt x="16200" y="4384"/>
                  </a:lnTo>
                  <a:lnTo>
                    <a:pt x="15001" y="5323"/>
                  </a:lnTo>
                  <a:lnTo>
                    <a:pt x="15300" y="4384"/>
                  </a:lnTo>
                  <a:lnTo>
                    <a:pt x="15001" y="4696"/>
                  </a:lnTo>
                  <a:lnTo>
                    <a:pt x="14101" y="5323"/>
                  </a:lnTo>
                  <a:lnTo>
                    <a:pt x="14702" y="4384"/>
                  </a:lnTo>
                  <a:lnTo>
                    <a:pt x="14702" y="4068"/>
                  </a:lnTo>
                  <a:lnTo>
                    <a:pt x="14400" y="3757"/>
                  </a:lnTo>
                  <a:lnTo>
                    <a:pt x="13802" y="4384"/>
                  </a:lnTo>
                  <a:lnTo>
                    <a:pt x="13802" y="5008"/>
                  </a:lnTo>
                  <a:lnTo>
                    <a:pt x="13500" y="4384"/>
                  </a:lnTo>
                  <a:lnTo>
                    <a:pt x="13201" y="4068"/>
                  </a:lnTo>
                  <a:lnTo>
                    <a:pt x="12301" y="3129"/>
                  </a:lnTo>
                  <a:lnTo>
                    <a:pt x="10202" y="1878"/>
                  </a:lnTo>
                  <a:lnTo>
                    <a:pt x="9302" y="1251"/>
                  </a:lnTo>
                  <a:lnTo>
                    <a:pt x="8701" y="0"/>
                  </a:lnTo>
                  <a:close/>
                </a:path>
              </a:pathLst>
            </a:custGeom>
            <a:blipFill rotWithShape="1">
              <a:blip r:embed="rId3"/>
              <a:srcRect/>
              <a:tile tx="0" ty="0" sx="100000" sy="100000" flip="none" algn="tl"/>
            </a:blipFill>
            <a:ln w="9525" cap="flat">
              <a:solidFill>
                <a:srgbClr val="1F4E79"/>
              </a:solidFill>
              <a:prstDash val="solid"/>
              <a:round/>
            </a:ln>
            <a:effectLst/>
          </p:spPr>
          <p:txBody>
            <a:bodyPr wrap="square" lIns="45719" tIns="45719" rIns="45719" bIns="45719" numCol="1" anchor="ctr">
              <a:noAutofit/>
            </a:bodyPr>
            <a:lstStyle/>
            <a:p>
              <a:endParaRPr/>
            </a:p>
          </p:txBody>
        </p:sp>
      </p:grpSp>
      <p:sp>
        <p:nvSpPr>
          <p:cNvPr id="76" name="CuadroTexto 23"/>
          <p:cNvSpPr txBox="1"/>
          <p:nvPr/>
        </p:nvSpPr>
        <p:spPr>
          <a:xfrm>
            <a:off x="7517094" y="4079838"/>
            <a:ext cx="2526279" cy="4001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600">
                <a:solidFill>
                  <a:srgbClr val="203864"/>
                </a:solidFill>
                <a:latin typeface="Calibri Light"/>
                <a:ea typeface="Calibri Light"/>
                <a:cs typeface="Calibri Light"/>
                <a:sym typeface="Calibri Light"/>
              </a:defRPr>
            </a:lvl1pPr>
          </a:lstStyle>
          <a:p>
            <a:r>
              <a:rPr sz="2000" dirty="0"/>
              <a:t>Online fan fiction</a:t>
            </a:r>
          </a:p>
        </p:txBody>
      </p:sp>
      <p:grpSp>
        <p:nvGrpSpPr>
          <p:cNvPr id="80" name="Google Shape;51;p11"/>
          <p:cNvGrpSpPr/>
          <p:nvPr/>
        </p:nvGrpSpPr>
        <p:grpSpPr>
          <a:xfrm>
            <a:off x="6463862" y="2756816"/>
            <a:ext cx="923051" cy="560878"/>
            <a:chOff x="0" y="0"/>
            <a:chExt cx="923049" cy="560876"/>
          </a:xfrm>
        </p:grpSpPr>
        <p:sp>
          <p:nvSpPr>
            <p:cNvPr id="78" name="Google Shape;52;p11"/>
            <p:cNvSpPr/>
            <p:nvPr/>
          </p:nvSpPr>
          <p:spPr>
            <a:xfrm rot="5043882">
              <a:off x="160571" y="-99546"/>
              <a:ext cx="484892" cy="759969"/>
            </a:xfrm>
            <a:custGeom>
              <a:avLst/>
              <a:gdLst/>
              <a:ahLst/>
              <a:cxnLst>
                <a:cxn ang="0">
                  <a:pos x="wd2" y="hd2"/>
                </a:cxn>
                <a:cxn ang="5400000">
                  <a:pos x="wd2" y="hd2"/>
                </a:cxn>
                <a:cxn ang="10800000">
                  <a:pos x="wd2" y="hd2"/>
                </a:cxn>
                <a:cxn ang="16200000">
                  <a:pos x="wd2" y="hd2"/>
                </a:cxn>
              </a:cxnLst>
              <a:rect l="0" t="0" r="r" b="b"/>
              <a:pathLst>
                <a:path w="21600" h="21600" extrusionOk="0">
                  <a:moveTo>
                    <a:pt x="19523" y="12120"/>
                  </a:moveTo>
                  <a:lnTo>
                    <a:pt x="19454" y="12202"/>
                  </a:lnTo>
                  <a:lnTo>
                    <a:pt x="19454" y="12284"/>
                  </a:lnTo>
                  <a:lnTo>
                    <a:pt x="19523" y="12449"/>
                  </a:lnTo>
                  <a:lnTo>
                    <a:pt x="19523" y="12120"/>
                  </a:lnTo>
                  <a:close/>
                  <a:moveTo>
                    <a:pt x="5816" y="20446"/>
                  </a:moveTo>
                  <a:lnTo>
                    <a:pt x="6092" y="20529"/>
                  </a:lnTo>
                  <a:lnTo>
                    <a:pt x="5954" y="20529"/>
                  </a:lnTo>
                  <a:lnTo>
                    <a:pt x="5816" y="20446"/>
                  </a:lnTo>
                  <a:close/>
                  <a:moveTo>
                    <a:pt x="21254" y="0"/>
                  </a:moveTo>
                  <a:lnTo>
                    <a:pt x="21254" y="82"/>
                  </a:lnTo>
                  <a:lnTo>
                    <a:pt x="21116" y="247"/>
                  </a:lnTo>
                  <a:lnTo>
                    <a:pt x="21185" y="247"/>
                  </a:lnTo>
                  <a:lnTo>
                    <a:pt x="21185" y="495"/>
                  </a:lnTo>
                  <a:lnTo>
                    <a:pt x="21046" y="495"/>
                  </a:lnTo>
                  <a:lnTo>
                    <a:pt x="21185" y="577"/>
                  </a:lnTo>
                  <a:lnTo>
                    <a:pt x="21046" y="742"/>
                  </a:lnTo>
                  <a:lnTo>
                    <a:pt x="21046" y="907"/>
                  </a:lnTo>
                  <a:lnTo>
                    <a:pt x="20977" y="907"/>
                  </a:lnTo>
                  <a:lnTo>
                    <a:pt x="20908" y="1071"/>
                  </a:lnTo>
                  <a:lnTo>
                    <a:pt x="21046" y="1237"/>
                  </a:lnTo>
                  <a:lnTo>
                    <a:pt x="21254" y="1402"/>
                  </a:lnTo>
                  <a:lnTo>
                    <a:pt x="20977" y="1566"/>
                  </a:lnTo>
                  <a:lnTo>
                    <a:pt x="21185" y="1731"/>
                  </a:lnTo>
                  <a:lnTo>
                    <a:pt x="21254" y="1896"/>
                  </a:lnTo>
                  <a:lnTo>
                    <a:pt x="21116" y="2061"/>
                  </a:lnTo>
                  <a:lnTo>
                    <a:pt x="21185" y="2061"/>
                  </a:lnTo>
                  <a:lnTo>
                    <a:pt x="21116" y="2144"/>
                  </a:lnTo>
                  <a:lnTo>
                    <a:pt x="21185" y="2226"/>
                  </a:lnTo>
                  <a:lnTo>
                    <a:pt x="21185" y="2308"/>
                  </a:lnTo>
                  <a:lnTo>
                    <a:pt x="20977" y="2308"/>
                  </a:lnTo>
                  <a:lnTo>
                    <a:pt x="21046" y="2391"/>
                  </a:lnTo>
                  <a:lnTo>
                    <a:pt x="21116" y="2473"/>
                  </a:lnTo>
                  <a:lnTo>
                    <a:pt x="21116" y="2886"/>
                  </a:lnTo>
                  <a:lnTo>
                    <a:pt x="21046" y="3215"/>
                  </a:lnTo>
                  <a:lnTo>
                    <a:pt x="20977" y="3463"/>
                  </a:lnTo>
                  <a:lnTo>
                    <a:pt x="21116" y="3546"/>
                  </a:lnTo>
                  <a:lnTo>
                    <a:pt x="21116" y="3793"/>
                  </a:lnTo>
                  <a:lnTo>
                    <a:pt x="20977" y="3710"/>
                  </a:lnTo>
                  <a:lnTo>
                    <a:pt x="20977" y="3793"/>
                  </a:lnTo>
                  <a:lnTo>
                    <a:pt x="21046" y="3875"/>
                  </a:lnTo>
                  <a:lnTo>
                    <a:pt x="20908" y="3875"/>
                  </a:lnTo>
                  <a:lnTo>
                    <a:pt x="20977" y="4122"/>
                  </a:lnTo>
                  <a:lnTo>
                    <a:pt x="20908" y="4370"/>
                  </a:lnTo>
                  <a:lnTo>
                    <a:pt x="21116" y="4287"/>
                  </a:lnTo>
                  <a:lnTo>
                    <a:pt x="21323" y="4452"/>
                  </a:lnTo>
                  <a:lnTo>
                    <a:pt x="21116" y="4370"/>
                  </a:lnTo>
                  <a:lnTo>
                    <a:pt x="21046" y="4370"/>
                  </a:lnTo>
                  <a:lnTo>
                    <a:pt x="21116" y="4452"/>
                  </a:lnTo>
                  <a:lnTo>
                    <a:pt x="20977" y="4452"/>
                  </a:lnTo>
                  <a:lnTo>
                    <a:pt x="20838" y="4864"/>
                  </a:lnTo>
                  <a:lnTo>
                    <a:pt x="20838" y="5029"/>
                  </a:lnTo>
                  <a:lnTo>
                    <a:pt x="20977" y="5277"/>
                  </a:lnTo>
                  <a:lnTo>
                    <a:pt x="20838" y="6101"/>
                  </a:lnTo>
                  <a:lnTo>
                    <a:pt x="20769" y="6430"/>
                  </a:lnTo>
                  <a:lnTo>
                    <a:pt x="20631" y="6761"/>
                  </a:lnTo>
                  <a:lnTo>
                    <a:pt x="20631" y="6596"/>
                  </a:lnTo>
                  <a:lnTo>
                    <a:pt x="20423" y="7090"/>
                  </a:lnTo>
                  <a:lnTo>
                    <a:pt x="20492" y="7008"/>
                  </a:lnTo>
                  <a:lnTo>
                    <a:pt x="20146" y="7832"/>
                  </a:lnTo>
                  <a:lnTo>
                    <a:pt x="20354" y="7832"/>
                  </a:lnTo>
                  <a:lnTo>
                    <a:pt x="20215" y="8079"/>
                  </a:lnTo>
                  <a:lnTo>
                    <a:pt x="20215" y="8245"/>
                  </a:lnTo>
                  <a:lnTo>
                    <a:pt x="20284" y="8327"/>
                  </a:lnTo>
                  <a:lnTo>
                    <a:pt x="20284" y="8574"/>
                  </a:lnTo>
                  <a:lnTo>
                    <a:pt x="20215" y="8656"/>
                  </a:lnTo>
                  <a:lnTo>
                    <a:pt x="20146" y="8656"/>
                  </a:lnTo>
                  <a:lnTo>
                    <a:pt x="20077" y="8492"/>
                  </a:lnTo>
                  <a:lnTo>
                    <a:pt x="20008" y="8574"/>
                  </a:lnTo>
                  <a:lnTo>
                    <a:pt x="19869" y="8656"/>
                  </a:lnTo>
                  <a:lnTo>
                    <a:pt x="19939" y="8739"/>
                  </a:lnTo>
                  <a:lnTo>
                    <a:pt x="19869" y="8821"/>
                  </a:lnTo>
                  <a:lnTo>
                    <a:pt x="19869" y="8987"/>
                  </a:lnTo>
                  <a:lnTo>
                    <a:pt x="19939" y="9151"/>
                  </a:lnTo>
                  <a:lnTo>
                    <a:pt x="19939" y="9398"/>
                  </a:lnTo>
                  <a:lnTo>
                    <a:pt x="19661" y="9398"/>
                  </a:lnTo>
                  <a:lnTo>
                    <a:pt x="19592" y="9316"/>
                  </a:lnTo>
                  <a:lnTo>
                    <a:pt x="19592" y="9481"/>
                  </a:lnTo>
                  <a:lnTo>
                    <a:pt x="19523" y="9563"/>
                  </a:lnTo>
                  <a:lnTo>
                    <a:pt x="19385" y="9563"/>
                  </a:lnTo>
                  <a:lnTo>
                    <a:pt x="19385" y="9646"/>
                  </a:lnTo>
                  <a:lnTo>
                    <a:pt x="19454" y="9646"/>
                  </a:lnTo>
                  <a:lnTo>
                    <a:pt x="19523" y="9729"/>
                  </a:lnTo>
                  <a:lnTo>
                    <a:pt x="19523" y="10058"/>
                  </a:lnTo>
                  <a:lnTo>
                    <a:pt x="19454" y="10058"/>
                  </a:lnTo>
                  <a:lnTo>
                    <a:pt x="19454" y="9976"/>
                  </a:lnTo>
                  <a:lnTo>
                    <a:pt x="19385" y="9976"/>
                  </a:lnTo>
                  <a:lnTo>
                    <a:pt x="19385" y="9893"/>
                  </a:lnTo>
                  <a:lnTo>
                    <a:pt x="19316" y="10305"/>
                  </a:lnTo>
                  <a:lnTo>
                    <a:pt x="19246" y="10223"/>
                  </a:lnTo>
                  <a:lnTo>
                    <a:pt x="19177" y="10305"/>
                  </a:lnTo>
                  <a:lnTo>
                    <a:pt x="19246" y="10305"/>
                  </a:lnTo>
                  <a:lnTo>
                    <a:pt x="19316" y="10553"/>
                  </a:lnTo>
                  <a:lnTo>
                    <a:pt x="19385" y="10800"/>
                  </a:lnTo>
                  <a:lnTo>
                    <a:pt x="19108" y="10965"/>
                  </a:lnTo>
                  <a:lnTo>
                    <a:pt x="18900" y="11130"/>
                  </a:lnTo>
                  <a:lnTo>
                    <a:pt x="18830" y="11295"/>
                  </a:lnTo>
                  <a:lnTo>
                    <a:pt x="18900" y="11295"/>
                  </a:lnTo>
                  <a:lnTo>
                    <a:pt x="18900" y="11378"/>
                  </a:lnTo>
                  <a:lnTo>
                    <a:pt x="18969" y="11130"/>
                  </a:lnTo>
                  <a:lnTo>
                    <a:pt x="19038" y="11378"/>
                  </a:lnTo>
                  <a:lnTo>
                    <a:pt x="19108" y="11212"/>
                  </a:lnTo>
                  <a:lnTo>
                    <a:pt x="19177" y="11295"/>
                  </a:lnTo>
                  <a:lnTo>
                    <a:pt x="19038" y="11542"/>
                  </a:lnTo>
                  <a:lnTo>
                    <a:pt x="18830" y="11460"/>
                  </a:lnTo>
                  <a:lnTo>
                    <a:pt x="18693" y="11542"/>
                  </a:lnTo>
                  <a:lnTo>
                    <a:pt x="18623" y="11707"/>
                  </a:lnTo>
                  <a:lnTo>
                    <a:pt x="18554" y="12120"/>
                  </a:lnTo>
                  <a:lnTo>
                    <a:pt x="18485" y="12614"/>
                  </a:lnTo>
                  <a:lnTo>
                    <a:pt x="18415" y="12779"/>
                  </a:lnTo>
                  <a:lnTo>
                    <a:pt x="18346" y="12944"/>
                  </a:lnTo>
                  <a:lnTo>
                    <a:pt x="18277" y="12862"/>
                  </a:lnTo>
                  <a:lnTo>
                    <a:pt x="18207" y="12696"/>
                  </a:lnTo>
                  <a:lnTo>
                    <a:pt x="18138" y="13026"/>
                  </a:lnTo>
                  <a:lnTo>
                    <a:pt x="18138" y="13356"/>
                  </a:lnTo>
                  <a:lnTo>
                    <a:pt x="18207" y="13356"/>
                  </a:lnTo>
                  <a:lnTo>
                    <a:pt x="18000" y="13438"/>
                  </a:lnTo>
                  <a:lnTo>
                    <a:pt x="17862" y="13521"/>
                  </a:lnTo>
                  <a:lnTo>
                    <a:pt x="17654" y="13933"/>
                  </a:lnTo>
                  <a:lnTo>
                    <a:pt x="17584" y="14346"/>
                  </a:lnTo>
                  <a:lnTo>
                    <a:pt x="17446" y="14593"/>
                  </a:lnTo>
                  <a:lnTo>
                    <a:pt x="17169" y="14593"/>
                  </a:lnTo>
                  <a:lnTo>
                    <a:pt x="17031" y="14840"/>
                  </a:lnTo>
                  <a:lnTo>
                    <a:pt x="16892" y="15170"/>
                  </a:lnTo>
                  <a:lnTo>
                    <a:pt x="16754" y="15582"/>
                  </a:lnTo>
                  <a:lnTo>
                    <a:pt x="16754" y="15499"/>
                  </a:lnTo>
                  <a:lnTo>
                    <a:pt x="16685" y="15417"/>
                  </a:lnTo>
                  <a:lnTo>
                    <a:pt x="16754" y="15664"/>
                  </a:lnTo>
                  <a:lnTo>
                    <a:pt x="16477" y="15664"/>
                  </a:lnTo>
                  <a:lnTo>
                    <a:pt x="16546" y="15499"/>
                  </a:lnTo>
                  <a:lnTo>
                    <a:pt x="16477" y="15499"/>
                  </a:lnTo>
                  <a:lnTo>
                    <a:pt x="16408" y="15582"/>
                  </a:lnTo>
                  <a:lnTo>
                    <a:pt x="16338" y="15912"/>
                  </a:lnTo>
                  <a:lnTo>
                    <a:pt x="16269" y="16159"/>
                  </a:lnTo>
                  <a:lnTo>
                    <a:pt x="16200" y="16241"/>
                  </a:lnTo>
                  <a:lnTo>
                    <a:pt x="16062" y="16241"/>
                  </a:lnTo>
                  <a:lnTo>
                    <a:pt x="15923" y="16737"/>
                  </a:lnTo>
                  <a:lnTo>
                    <a:pt x="15854" y="16489"/>
                  </a:lnTo>
                  <a:lnTo>
                    <a:pt x="15854" y="16654"/>
                  </a:lnTo>
                  <a:lnTo>
                    <a:pt x="15715" y="16737"/>
                  </a:lnTo>
                  <a:lnTo>
                    <a:pt x="15369" y="17066"/>
                  </a:lnTo>
                  <a:lnTo>
                    <a:pt x="14954" y="17313"/>
                  </a:lnTo>
                  <a:lnTo>
                    <a:pt x="14608" y="17561"/>
                  </a:lnTo>
                  <a:lnTo>
                    <a:pt x="14746" y="17643"/>
                  </a:lnTo>
                  <a:lnTo>
                    <a:pt x="14816" y="17726"/>
                  </a:lnTo>
                  <a:lnTo>
                    <a:pt x="14608" y="17808"/>
                  </a:lnTo>
                  <a:lnTo>
                    <a:pt x="14608" y="17726"/>
                  </a:lnTo>
                  <a:lnTo>
                    <a:pt x="14538" y="17643"/>
                  </a:lnTo>
                  <a:lnTo>
                    <a:pt x="14538" y="17808"/>
                  </a:lnTo>
                  <a:lnTo>
                    <a:pt x="14123" y="17726"/>
                  </a:lnTo>
                  <a:lnTo>
                    <a:pt x="14193" y="17808"/>
                  </a:lnTo>
                  <a:lnTo>
                    <a:pt x="14123" y="17890"/>
                  </a:lnTo>
                  <a:lnTo>
                    <a:pt x="14262" y="17973"/>
                  </a:lnTo>
                  <a:lnTo>
                    <a:pt x="14193" y="18055"/>
                  </a:lnTo>
                  <a:lnTo>
                    <a:pt x="13915" y="18055"/>
                  </a:lnTo>
                  <a:lnTo>
                    <a:pt x="13639" y="18385"/>
                  </a:lnTo>
                  <a:lnTo>
                    <a:pt x="13292" y="18715"/>
                  </a:lnTo>
                  <a:lnTo>
                    <a:pt x="13015" y="18962"/>
                  </a:lnTo>
                  <a:lnTo>
                    <a:pt x="12739" y="19045"/>
                  </a:lnTo>
                  <a:lnTo>
                    <a:pt x="12323" y="19539"/>
                  </a:lnTo>
                  <a:lnTo>
                    <a:pt x="12254" y="19457"/>
                  </a:lnTo>
                  <a:lnTo>
                    <a:pt x="12185" y="19374"/>
                  </a:lnTo>
                  <a:lnTo>
                    <a:pt x="11977" y="19374"/>
                  </a:lnTo>
                  <a:lnTo>
                    <a:pt x="11631" y="19621"/>
                  </a:lnTo>
                  <a:lnTo>
                    <a:pt x="10523" y="19952"/>
                  </a:lnTo>
                  <a:lnTo>
                    <a:pt x="10523" y="20116"/>
                  </a:lnTo>
                  <a:lnTo>
                    <a:pt x="10454" y="20199"/>
                  </a:lnTo>
                  <a:lnTo>
                    <a:pt x="10316" y="20116"/>
                  </a:lnTo>
                  <a:lnTo>
                    <a:pt x="10246" y="20034"/>
                  </a:lnTo>
                  <a:lnTo>
                    <a:pt x="10108" y="20034"/>
                  </a:lnTo>
                  <a:lnTo>
                    <a:pt x="10108" y="20281"/>
                  </a:lnTo>
                  <a:lnTo>
                    <a:pt x="9900" y="20199"/>
                  </a:lnTo>
                  <a:lnTo>
                    <a:pt x="9623" y="20199"/>
                  </a:lnTo>
                  <a:lnTo>
                    <a:pt x="9277" y="20281"/>
                  </a:lnTo>
                  <a:lnTo>
                    <a:pt x="9139" y="20363"/>
                  </a:lnTo>
                  <a:lnTo>
                    <a:pt x="8862" y="20281"/>
                  </a:lnTo>
                  <a:lnTo>
                    <a:pt x="8654" y="20199"/>
                  </a:lnTo>
                  <a:lnTo>
                    <a:pt x="8447" y="20611"/>
                  </a:lnTo>
                  <a:lnTo>
                    <a:pt x="8308" y="20446"/>
                  </a:lnTo>
                  <a:lnTo>
                    <a:pt x="8169" y="20363"/>
                  </a:lnTo>
                  <a:lnTo>
                    <a:pt x="7961" y="20363"/>
                  </a:lnTo>
                  <a:lnTo>
                    <a:pt x="7754" y="20446"/>
                  </a:lnTo>
                  <a:lnTo>
                    <a:pt x="7754" y="20363"/>
                  </a:lnTo>
                  <a:lnTo>
                    <a:pt x="7477" y="20363"/>
                  </a:lnTo>
                  <a:lnTo>
                    <a:pt x="7131" y="20529"/>
                  </a:lnTo>
                  <a:lnTo>
                    <a:pt x="7131" y="20363"/>
                  </a:lnTo>
                  <a:lnTo>
                    <a:pt x="7062" y="20529"/>
                  </a:lnTo>
                  <a:lnTo>
                    <a:pt x="6923" y="20694"/>
                  </a:lnTo>
                  <a:lnTo>
                    <a:pt x="6854" y="20611"/>
                  </a:lnTo>
                  <a:lnTo>
                    <a:pt x="6923" y="20611"/>
                  </a:lnTo>
                  <a:lnTo>
                    <a:pt x="6854" y="20529"/>
                  </a:lnTo>
                  <a:lnTo>
                    <a:pt x="6785" y="20529"/>
                  </a:lnTo>
                  <a:lnTo>
                    <a:pt x="6785" y="20611"/>
                  </a:lnTo>
                  <a:lnTo>
                    <a:pt x="6715" y="20529"/>
                  </a:lnTo>
                  <a:lnTo>
                    <a:pt x="6508" y="20694"/>
                  </a:lnTo>
                  <a:lnTo>
                    <a:pt x="6439" y="20694"/>
                  </a:lnTo>
                  <a:lnTo>
                    <a:pt x="6370" y="20529"/>
                  </a:lnTo>
                  <a:lnTo>
                    <a:pt x="6300" y="20611"/>
                  </a:lnTo>
                  <a:lnTo>
                    <a:pt x="6231" y="20611"/>
                  </a:lnTo>
                  <a:lnTo>
                    <a:pt x="6162" y="20529"/>
                  </a:lnTo>
                  <a:lnTo>
                    <a:pt x="6092" y="20529"/>
                  </a:lnTo>
                  <a:lnTo>
                    <a:pt x="6023" y="20363"/>
                  </a:lnTo>
                  <a:lnTo>
                    <a:pt x="6092" y="20199"/>
                  </a:lnTo>
                  <a:lnTo>
                    <a:pt x="5885" y="20281"/>
                  </a:lnTo>
                  <a:lnTo>
                    <a:pt x="5608" y="20281"/>
                  </a:lnTo>
                  <a:lnTo>
                    <a:pt x="5400" y="20363"/>
                  </a:lnTo>
                  <a:lnTo>
                    <a:pt x="5331" y="20363"/>
                  </a:lnTo>
                  <a:lnTo>
                    <a:pt x="5331" y="20446"/>
                  </a:lnTo>
                  <a:lnTo>
                    <a:pt x="5538" y="20446"/>
                  </a:lnTo>
                  <a:lnTo>
                    <a:pt x="5469" y="20529"/>
                  </a:lnTo>
                  <a:lnTo>
                    <a:pt x="5400" y="20529"/>
                  </a:lnTo>
                  <a:lnTo>
                    <a:pt x="5262" y="20694"/>
                  </a:lnTo>
                  <a:lnTo>
                    <a:pt x="5123" y="20446"/>
                  </a:lnTo>
                  <a:lnTo>
                    <a:pt x="4915" y="20281"/>
                  </a:lnTo>
                  <a:lnTo>
                    <a:pt x="4846" y="20199"/>
                  </a:lnTo>
                  <a:lnTo>
                    <a:pt x="4708" y="20281"/>
                  </a:lnTo>
                  <a:lnTo>
                    <a:pt x="4570" y="20363"/>
                  </a:lnTo>
                  <a:lnTo>
                    <a:pt x="4500" y="20529"/>
                  </a:lnTo>
                  <a:lnTo>
                    <a:pt x="4431" y="20529"/>
                  </a:lnTo>
                  <a:lnTo>
                    <a:pt x="4431" y="20446"/>
                  </a:lnTo>
                  <a:lnTo>
                    <a:pt x="4500" y="20281"/>
                  </a:lnTo>
                  <a:lnTo>
                    <a:pt x="4292" y="20363"/>
                  </a:lnTo>
                  <a:lnTo>
                    <a:pt x="4154" y="20446"/>
                  </a:lnTo>
                  <a:lnTo>
                    <a:pt x="3739" y="20281"/>
                  </a:lnTo>
                  <a:lnTo>
                    <a:pt x="2977" y="20116"/>
                  </a:lnTo>
                  <a:lnTo>
                    <a:pt x="2146" y="19952"/>
                  </a:lnTo>
                  <a:lnTo>
                    <a:pt x="1662" y="19952"/>
                  </a:lnTo>
                  <a:lnTo>
                    <a:pt x="1662" y="19787"/>
                  </a:lnTo>
                  <a:lnTo>
                    <a:pt x="1385" y="19787"/>
                  </a:lnTo>
                  <a:lnTo>
                    <a:pt x="1108" y="19704"/>
                  </a:lnTo>
                  <a:lnTo>
                    <a:pt x="693" y="19292"/>
                  </a:lnTo>
                  <a:lnTo>
                    <a:pt x="693" y="19127"/>
                  </a:lnTo>
                  <a:lnTo>
                    <a:pt x="762" y="18962"/>
                  </a:lnTo>
                  <a:lnTo>
                    <a:pt x="554" y="18962"/>
                  </a:lnTo>
                  <a:lnTo>
                    <a:pt x="346" y="19045"/>
                  </a:lnTo>
                  <a:lnTo>
                    <a:pt x="70" y="19292"/>
                  </a:lnTo>
                  <a:lnTo>
                    <a:pt x="0" y="19457"/>
                  </a:lnTo>
                  <a:lnTo>
                    <a:pt x="0" y="19539"/>
                  </a:lnTo>
                  <a:lnTo>
                    <a:pt x="208" y="19621"/>
                  </a:lnTo>
                  <a:lnTo>
                    <a:pt x="139" y="19704"/>
                  </a:lnTo>
                  <a:lnTo>
                    <a:pt x="70" y="19621"/>
                  </a:lnTo>
                  <a:lnTo>
                    <a:pt x="70" y="19787"/>
                  </a:lnTo>
                  <a:lnTo>
                    <a:pt x="208" y="19787"/>
                  </a:lnTo>
                  <a:lnTo>
                    <a:pt x="415" y="19869"/>
                  </a:lnTo>
                  <a:lnTo>
                    <a:pt x="346" y="19952"/>
                  </a:lnTo>
                  <a:lnTo>
                    <a:pt x="346" y="20034"/>
                  </a:lnTo>
                  <a:lnTo>
                    <a:pt x="485" y="19869"/>
                  </a:lnTo>
                  <a:lnTo>
                    <a:pt x="554" y="20034"/>
                  </a:lnTo>
                  <a:lnTo>
                    <a:pt x="554" y="20116"/>
                  </a:lnTo>
                  <a:lnTo>
                    <a:pt x="485" y="20116"/>
                  </a:lnTo>
                  <a:lnTo>
                    <a:pt x="693" y="20199"/>
                  </a:lnTo>
                  <a:lnTo>
                    <a:pt x="831" y="20281"/>
                  </a:lnTo>
                  <a:lnTo>
                    <a:pt x="1177" y="20446"/>
                  </a:lnTo>
                  <a:lnTo>
                    <a:pt x="1108" y="20529"/>
                  </a:lnTo>
                  <a:lnTo>
                    <a:pt x="1108" y="20611"/>
                  </a:lnTo>
                  <a:lnTo>
                    <a:pt x="1316" y="20694"/>
                  </a:lnTo>
                  <a:lnTo>
                    <a:pt x="1592" y="20776"/>
                  </a:lnTo>
                  <a:lnTo>
                    <a:pt x="1800" y="20776"/>
                  </a:lnTo>
                  <a:lnTo>
                    <a:pt x="1731" y="20858"/>
                  </a:lnTo>
                  <a:lnTo>
                    <a:pt x="1939" y="21023"/>
                  </a:lnTo>
                  <a:lnTo>
                    <a:pt x="2008" y="20858"/>
                  </a:lnTo>
                  <a:lnTo>
                    <a:pt x="2215" y="20694"/>
                  </a:lnTo>
                  <a:lnTo>
                    <a:pt x="2146" y="20941"/>
                  </a:lnTo>
                  <a:lnTo>
                    <a:pt x="2078" y="21105"/>
                  </a:lnTo>
                  <a:lnTo>
                    <a:pt x="2285" y="20858"/>
                  </a:lnTo>
                  <a:lnTo>
                    <a:pt x="2354" y="21105"/>
                  </a:lnTo>
                  <a:lnTo>
                    <a:pt x="2423" y="20941"/>
                  </a:lnTo>
                  <a:lnTo>
                    <a:pt x="2562" y="21023"/>
                  </a:lnTo>
                  <a:lnTo>
                    <a:pt x="2631" y="21271"/>
                  </a:lnTo>
                  <a:lnTo>
                    <a:pt x="2701" y="21188"/>
                  </a:lnTo>
                  <a:lnTo>
                    <a:pt x="2770" y="21023"/>
                  </a:lnTo>
                  <a:lnTo>
                    <a:pt x="2839" y="21105"/>
                  </a:lnTo>
                  <a:lnTo>
                    <a:pt x="2839" y="21271"/>
                  </a:lnTo>
                  <a:lnTo>
                    <a:pt x="3254" y="21105"/>
                  </a:lnTo>
                  <a:lnTo>
                    <a:pt x="3462" y="21023"/>
                  </a:lnTo>
                  <a:lnTo>
                    <a:pt x="3531" y="21105"/>
                  </a:lnTo>
                  <a:lnTo>
                    <a:pt x="3531" y="20858"/>
                  </a:lnTo>
                  <a:lnTo>
                    <a:pt x="3669" y="20776"/>
                  </a:lnTo>
                  <a:lnTo>
                    <a:pt x="3669" y="20858"/>
                  </a:lnTo>
                  <a:lnTo>
                    <a:pt x="3600" y="21023"/>
                  </a:lnTo>
                  <a:lnTo>
                    <a:pt x="3739" y="20941"/>
                  </a:lnTo>
                  <a:lnTo>
                    <a:pt x="3947" y="20941"/>
                  </a:lnTo>
                  <a:lnTo>
                    <a:pt x="3947" y="21105"/>
                  </a:lnTo>
                  <a:lnTo>
                    <a:pt x="3669" y="21105"/>
                  </a:lnTo>
                  <a:lnTo>
                    <a:pt x="3739" y="21188"/>
                  </a:lnTo>
                  <a:lnTo>
                    <a:pt x="3669" y="21188"/>
                  </a:lnTo>
                  <a:lnTo>
                    <a:pt x="3669" y="21353"/>
                  </a:lnTo>
                  <a:lnTo>
                    <a:pt x="3947" y="21353"/>
                  </a:lnTo>
                  <a:lnTo>
                    <a:pt x="4085" y="21188"/>
                  </a:lnTo>
                  <a:lnTo>
                    <a:pt x="4362" y="21271"/>
                  </a:lnTo>
                  <a:lnTo>
                    <a:pt x="4708" y="21271"/>
                  </a:lnTo>
                  <a:lnTo>
                    <a:pt x="4639" y="21353"/>
                  </a:lnTo>
                  <a:lnTo>
                    <a:pt x="4777" y="21353"/>
                  </a:lnTo>
                  <a:lnTo>
                    <a:pt x="4846" y="21271"/>
                  </a:lnTo>
                  <a:lnTo>
                    <a:pt x="4846" y="21188"/>
                  </a:lnTo>
                  <a:lnTo>
                    <a:pt x="4985" y="21271"/>
                  </a:lnTo>
                  <a:lnTo>
                    <a:pt x="4846" y="21353"/>
                  </a:lnTo>
                  <a:lnTo>
                    <a:pt x="4985" y="21353"/>
                  </a:lnTo>
                  <a:lnTo>
                    <a:pt x="5054" y="21271"/>
                  </a:lnTo>
                  <a:lnTo>
                    <a:pt x="5123" y="21353"/>
                  </a:lnTo>
                  <a:lnTo>
                    <a:pt x="5331" y="21353"/>
                  </a:lnTo>
                  <a:lnTo>
                    <a:pt x="5816" y="21518"/>
                  </a:lnTo>
                  <a:lnTo>
                    <a:pt x="6370" y="21518"/>
                  </a:lnTo>
                  <a:lnTo>
                    <a:pt x="6646" y="21436"/>
                  </a:lnTo>
                  <a:lnTo>
                    <a:pt x="6993" y="21436"/>
                  </a:lnTo>
                  <a:lnTo>
                    <a:pt x="7338" y="21518"/>
                  </a:lnTo>
                  <a:lnTo>
                    <a:pt x="7754" y="21600"/>
                  </a:lnTo>
                  <a:lnTo>
                    <a:pt x="8377" y="21518"/>
                  </a:lnTo>
                  <a:lnTo>
                    <a:pt x="9070" y="21436"/>
                  </a:lnTo>
                  <a:lnTo>
                    <a:pt x="9415" y="21271"/>
                  </a:lnTo>
                  <a:lnTo>
                    <a:pt x="9485" y="21436"/>
                  </a:lnTo>
                  <a:lnTo>
                    <a:pt x="9554" y="21271"/>
                  </a:lnTo>
                  <a:lnTo>
                    <a:pt x="9623" y="21436"/>
                  </a:lnTo>
                  <a:lnTo>
                    <a:pt x="9693" y="21353"/>
                  </a:lnTo>
                  <a:lnTo>
                    <a:pt x="9623" y="21271"/>
                  </a:lnTo>
                  <a:lnTo>
                    <a:pt x="10246" y="21271"/>
                  </a:lnTo>
                  <a:lnTo>
                    <a:pt x="10246" y="21436"/>
                  </a:lnTo>
                  <a:lnTo>
                    <a:pt x="10800" y="21188"/>
                  </a:lnTo>
                  <a:lnTo>
                    <a:pt x="11423" y="21023"/>
                  </a:lnTo>
                  <a:lnTo>
                    <a:pt x="11285" y="20941"/>
                  </a:lnTo>
                  <a:lnTo>
                    <a:pt x="11354" y="20858"/>
                  </a:lnTo>
                  <a:lnTo>
                    <a:pt x="11423" y="20941"/>
                  </a:lnTo>
                  <a:lnTo>
                    <a:pt x="11354" y="20776"/>
                  </a:lnTo>
                  <a:lnTo>
                    <a:pt x="11493" y="20858"/>
                  </a:lnTo>
                  <a:lnTo>
                    <a:pt x="11423" y="21023"/>
                  </a:lnTo>
                  <a:lnTo>
                    <a:pt x="11769" y="20941"/>
                  </a:lnTo>
                  <a:lnTo>
                    <a:pt x="12254" y="20694"/>
                  </a:lnTo>
                  <a:lnTo>
                    <a:pt x="12669" y="20446"/>
                  </a:lnTo>
                  <a:lnTo>
                    <a:pt x="12808" y="20281"/>
                  </a:lnTo>
                  <a:lnTo>
                    <a:pt x="12877" y="20116"/>
                  </a:lnTo>
                  <a:lnTo>
                    <a:pt x="13015" y="20199"/>
                  </a:lnTo>
                  <a:lnTo>
                    <a:pt x="13084" y="20199"/>
                  </a:lnTo>
                  <a:lnTo>
                    <a:pt x="13223" y="20116"/>
                  </a:lnTo>
                  <a:lnTo>
                    <a:pt x="13362" y="19869"/>
                  </a:lnTo>
                  <a:lnTo>
                    <a:pt x="13431" y="19704"/>
                  </a:lnTo>
                  <a:lnTo>
                    <a:pt x="13846" y="19539"/>
                  </a:lnTo>
                  <a:lnTo>
                    <a:pt x="14400" y="19292"/>
                  </a:lnTo>
                  <a:lnTo>
                    <a:pt x="14816" y="18962"/>
                  </a:lnTo>
                  <a:lnTo>
                    <a:pt x="15300" y="18550"/>
                  </a:lnTo>
                  <a:lnTo>
                    <a:pt x="15646" y="18137"/>
                  </a:lnTo>
                  <a:lnTo>
                    <a:pt x="15785" y="17890"/>
                  </a:lnTo>
                  <a:lnTo>
                    <a:pt x="16269" y="17396"/>
                  </a:lnTo>
                  <a:lnTo>
                    <a:pt x="16685" y="16984"/>
                  </a:lnTo>
                  <a:lnTo>
                    <a:pt x="16961" y="16571"/>
                  </a:lnTo>
                  <a:lnTo>
                    <a:pt x="17100" y="16241"/>
                  </a:lnTo>
                  <a:lnTo>
                    <a:pt x="17169" y="16406"/>
                  </a:lnTo>
                  <a:lnTo>
                    <a:pt x="17308" y="16077"/>
                  </a:lnTo>
                  <a:lnTo>
                    <a:pt x="17446" y="15829"/>
                  </a:lnTo>
                  <a:lnTo>
                    <a:pt x="17654" y="15499"/>
                  </a:lnTo>
                  <a:lnTo>
                    <a:pt x="17792" y="15252"/>
                  </a:lnTo>
                  <a:lnTo>
                    <a:pt x="17862" y="15252"/>
                  </a:lnTo>
                  <a:lnTo>
                    <a:pt x="17931" y="15170"/>
                  </a:lnTo>
                  <a:lnTo>
                    <a:pt x="18069" y="14840"/>
                  </a:lnTo>
                  <a:lnTo>
                    <a:pt x="18485" y="14180"/>
                  </a:lnTo>
                  <a:lnTo>
                    <a:pt x="18761" y="13686"/>
                  </a:lnTo>
                  <a:lnTo>
                    <a:pt x="19038" y="13273"/>
                  </a:lnTo>
                  <a:lnTo>
                    <a:pt x="19246" y="12696"/>
                  </a:lnTo>
                  <a:lnTo>
                    <a:pt x="19454" y="11954"/>
                  </a:lnTo>
                  <a:lnTo>
                    <a:pt x="19523" y="12120"/>
                  </a:lnTo>
                  <a:lnTo>
                    <a:pt x="19523" y="11872"/>
                  </a:lnTo>
                  <a:lnTo>
                    <a:pt x="19592" y="11625"/>
                  </a:lnTo>
                  <a:lnTo>
                    <a:pt x="19661" y="11625"/>
                  </a:lnTo>
                  <a:lnTo>
                    <a:pt x="19731" y="11707"/>
                  </a:lnTo>
                  <a:lnTo>
                    <a:pt x="19939" y="11212"/>
                  </a:lnTo>
                  <a:lnTo>
                    <a:pt x="20008" y="10965"/>
                  </a:lnTo>
                  <a:lnTo>
                    <a:pt x="20008" y="10883"/>
                  </a:lnTo>
                  <a:lnTo>
                    <a:pt x="19800" y="10553"/>
                  </a:lnTo>
                  <a:lnTo>
                    <a:pt x="19869" y="10636"/>
                  </a:lnTo>
                  <a:lnTo>
                    <a:pt x="19939" y="10553"/>
                  </a:lnTo>
                  <a:lnTo>
                    <a:pt x="20077" y="10553"/>
                  </a:lnTo>
                  <a:lnTo>
                    <a:pt x="20146" y="10636"/>
                  </a:lnTo>
                  <a:lnTo>
                    <a:pt x="20146" y="10471"/>
                  </a:lnTo>
                  <a:lnTo>
                    <a:pt x="20215" y="10305"/>
                  </a:lnTo>
                  <a:lnTo>
                    <a:pt x="20284" y="10305"/>
                  </a:lnTo>
                  <a:lnTo>
                    <a:pt x="20215" y="10058"/>
                  </a:lnTo>
                  <a:lnTo>
                    <a:pt x="20284" y="9729"/>
                  </a:lnTo>
                  <a:lnTo>
                    <a:pt x="20423" y="9398"/>
                  </a:lnTo>
                  <a:lnTo>
                    <a:pt x="20492" y="9316"/>
                  </a:lnTo>
                  <a:lnTo>
                    <a:pt x="20631" y="9316"/>
                  </a:lnTo>
                  <a:lnTo>
                    <a:pt x="20562" y="9069"/>
                  </a:lnTo>
                  <a:lnTo>
                    <a:pt x="20562" y="8821"/>
                  </a:lnTo>
                  <a:lnTo>
                    <a:pt x="20631" y="8987"/>
                  </a:lnTo>
                  <a:lnTo>
                    <a:pt x="20700" y="8739"/>
                  </a:lnTo>
                  <a:lnTo>
                    <a:pt x="20562" y="8739"/>
                  </a:lnTo>
                  <a:lnTo>
                    <a:pt x="20492" y="8656"/>
                  </a:lnTo>
                  <a:lnTo>
                    <a:pt x="20631" y="8492"/>
                  </a:lnTo>
                  <a:lnTo>
                    <a:pt x="20700" y="8492"/>
                  </a:lnTo>
                  <a:lnTo>
                    <a:pt x="20631" y="8327"/>
                  </a:lnTo>
                  <a:lnTo>
                    <a:pt x="20838" y="8327"/>
                  </a:lnTo>
                  <a:lnTo>
                    <a:pt x="20769" y="7914"/>
                  </a:lnTo>
                  <a:lnTo>
                    <a:pt x="20838" y="7914"/>
                  </a:lnTo>
                  <a:lnTo>
                    <a:pt x="20838" y="7667"/>
                  </a:lnTo>
                  <a:lnTo>
                    <a:pt x="20908" y="7420"/>
                  </a:lnTo>
                  <a:lnTo>
                    <a:pt x="20977" y="7090"/>
                  </a:lnTo>
                  <a:lnTo>
                    <a:pt x="21116" y="7255"/>
                  </a:lnTo>
                  <a:lnTo>
                    <a:pt x="21254" y="6513"/>
                  </a:lnTo>
                  <a:lnTo>
                    <a:pt x="21323" y="5854"/>
                  </a:lnTo>
                  <a:lnTo>
                    <a:pt x="21461" y="4946"/>
                  </a:lnTo>
                  <a:lnTo>
                    <a:pt x="21531" y="4122"/>
                  </a:lnTo>
                  <a:lnTo>
                    <a:pt x="21531" y="3793"/>
                  </a:lnTo>
                  <a:lnTo>
                    <a:pt x="21323" y="3875"/>
                  </a:lnTo>
                  <a:lnTo>
                    <a:pt x="21254" y="3875"/>
                  </a:lnTo>
                  <a:lnTo>
                    <a:pt x="21254" y="3710"/>
                  </a:lnTo>
                  <a:lnTo>
                    <a:pt x="21392" y="3793"/>
                  </a:lnTo>
                  <a:lnTo>
                    <a:pt x="21461" y="3628"/>
                  </a:lnTo>
                  <a:lnTo>
                    <a:pt x="21392" y="3628"/>
                  </a:lnTo>
                  <a:lnTo>
                    <a:pt x="21323" y="3463"/>
                  </a:lnTo>
                  <a:lnTo>
                    <a:pt x="21254" y="3215"/>
                  </a:lnTo>
                  <a:lnTo>
                    <a:pt x="21461" y="3297"/>
                  </a:lnTo>
                  <a:lnTo>
                    <a:pt x="21323" y="3133"/>
                  </a:lnTo>
                  <a:lnTo>
                    <a:pt x="21323" y="2968"/>
                  </a:lnTo>
                  <a:lnTo>
                    <a:pt x="21461" y="3133"/>
                  </a:lnTo>
                  <a:lnTo>
                    <a:pt x="21461" y="3050"/>
                  </a:lnTo>
                  <a:lnTo>
                    <a:pt x="21600" y="2721"/>
                  </a:lnTo>
                  <a:lnTo>
                    <a:pt x="21254" y="2308"/>
                  </a:lnTo>
                  <a:lnTo>
                    <a:pt x="21461" y="2473"/>
                  </a:lnTo>
                  <a:lnTo>
                    <a:pt x="21531" y="2391"/>
                  </a:lnTo>
                  <a:lnTo>
                    <a:pt x="21600" y="2061"/>
                  </a:lnTo>
                  <a:lnTo>
                    <a:pt x="21600" y="1896"/>
                  </a:lnTo>
                  <a:lnTo>
                    <a:pt x="21531" y="1896"/>
                  </a:lnTo>
                  <a:lnTo>
                    <a:pt x="21116" y="824"/>
                  </a:lnTo>
                  <a:lnTo>
                    <a:pt x="21254" y="577"/>
                  </a:lnTo>
                  <a:lnTo>
                    <a:pt x="21323" y="412"/>
                  </a:lnTo>
                  <a:lnTo>
                    <a:pt x="21392" y="412"/>
                  </a:lnTo>
                  <a:lnTo>
                    <a:pt x="21185" y="165"/>
                  </a:lnTo>
                  <a:lnTo>
                    <a:pt x="21323" y="165"/>
                  </a:lnTo>
                  <a:lnTo>
                    <a:pt x="21254" y="0"/>
                  </a:lnTo>
                  <a:close/>
                </a:path>
              </a:pathLst>
            </a:custGeom>
            <a:blipFill rotWithShape="1">
              <a:blip r:embed="rId3"/>
              <a:srcRect/>
              <a:tile tx="0" ty="0" sx="100000" sy="100000" flip="none" algn="tl"/>
            </a:blipFill>
            <a:ln w="9525" cap="flat">
              <a:solidFill>
                <a:srgbClr val="1F4E79"/>
              </a:solidFill>
              <a:prstDash val="solid"/>
              <a:round/>
            </a:ln>
            <a:effectLst/>
          </p:spPr>
          <p:txBody>
            <a:bodyPr wrap="square" lIns="45719" tIns="45719" rIns="45719" bIns="45719" numCol="1" anchor="ctr">
              <a:noAutofit/>
            </a:bodyPr>
            <a:lstStyle/>
            <a:p>
              <a:endParaRPr/>
            </a:p>
          </p:txBody>
        </p:sp>
        <p:sp>
          <p:nvSpPr>
            <p:cNvPr id="79" name="Google Shape;53;p11"/>
            <p:cNvSpPr/>
            <p:nvPr/>
          </p:nvSpPr>
          <p:spPr>
            <a:xfrm rot="5043882">
              <a:off x="761786" y="368501"/>
              <a:ext cx="111891" cy="200140"/>
            </a:xfrm>
            <a:custGeom>
              <a:avLst/>
              <a:gdLst/>
              <a:ahLst/>
              <a:cxnLst>
                <a:cxn ang="0">
                  <a:pos x="wd2" y="hd2"/>
                </a:cxn>
                <a:cxn ang="5400000">
                  <a:pos x="wd2" y="hd2"/>
                </a:cxn>
                <a:cxn ang="10800000">
                  <a:pos x="wd2" y="hd2"/>
                </a:cxn>
                <a:cxn ang="16200000">
                  <a:pos x="wd2" y="hd2"/>
                </a:cxn>
              </a:cxnLst>
              <a:rect l="0" t="0" r="r" b="b"/>
              <a:pathLst>
                <a:path w="21600" h="21600" extrusionOk="0">
                  <a:moveTo>
                    <a:pt x="3301" y="21288"/>
                  </a:moveTo>
                  <a:lnTo>
                    <a:pt x="3301" y="21444"/>
                  </a:lnTo>
                  <a:lnTo>
                    <a:pt x="2999" y="21288"/>
                  </a:lnTo>
                  <a:close/>
                  <a:moveTo>
                    <a:pt x="8399" y="0"/>
                  </a:moveTo>
                  <a:lnTo>
                    <a:pt x="8399" y="1878"/>
                  </a:lnTo>
                  <a:lnTo>
                    <a:pt x="8100" y="939"/>
                  </a:lnTo>
                  <a:lnTo>
                    <a:pt x="8100" y="2505"/>
                  </a:lnTo>
                  <a:lnTo>
                    <a:pt x="7801" y="939"/>
                  </a:lnTo>
                  <a:lnTo>
                    <a:pt x="7801" y="2190"/>
                  </a:lnTo>
                  <a:lnTo>
                    <a:pt x="6599" y="4068"/>
                  </a:lnTo>
                  <a:lnTo>
                    <a:pt x="4799" y="7201"/>
                  </a:lnTo>
                  <a:lnTo>
                    <a:pt x="2700" y="10330"/>
                  </a:lnTo>
                  <a:lnTo>
                    <a:pt x="1199" y="12521"/>
                  </a:lnTo>
                  <a:lnTo>
                    <a:pt x="900" y="13775"/>
                  </a:lnTo>
                  <a:lnTo>
                    <a:pt x="1501" y="14087"/>
                  </a:lnTo>
                  <a:lnTo>
                    <a:pt x="1501" y="14399"/>
                  </a:lnTo>
                  <a:lnTo>
                    <a:pt x="1199" y="14714"/>
                  </a:lnTo>
                  <a:lnTo>
                    <a:pt x="900" y="14714"/>
                  </a:lnTo>
                  <a:lnTo>
                    <a:pt x="1800" y="15026"/>
                  </a:lnTo>
                  <a:lnTo>
                    <a:pt x="1501" y="14714"/>
                  </a:lnTo>
                  <a:lnTo>
                    <a:pt x="1800" y="14714"/>
                  </a:lnTo>
                  <a:lnTo>
                    <a:pt x="2700" y="15338"/>
                  </a:lnTo>
                  <a:lnTo>
                    <a:pt x="1800" y="15338"/>
                  </a:lnTo>
                  <a:lnTo>
                    <a:pt x="1501" y="15965"/>
                  </a:lnTo>
                  <a:lnTo>
                    <a:pt x="1199" y="17532"/>
                  </a:lnTo>
                  <a:lnTo>
                    <a:pt x="900" y="19722"/>
                  </a:lnTo>
                  <a:lnTo>
                    <a:pt x="601" y="20349"/>
                  </a:lnTo>
                  <a:lnTo>
                    <a:pt x="0" y="20661"/>
                  </a:lnTo>
                  <a:lnTo>
                    <a:pt x="1800" y="21288"/>
                  </a:lnTo>
                  <a:lnTo>
                    <a:pt x="3301" y="21547"/>
                  </a:lnTo>
                  <a:lnTo>
                    <a:pt x="3301" y="21600"/>
                  </a:lnTo>
                  <a:lnTo>
                    <a:pt x="3342" y="21557"/>
                  </a:lnTo>
                  <a:lnTo>
                    <a:pt x="3600" y="21600"/>
                  </a:lnTo>
                  <a:lnTo>
                    <a:pt x="3400" y="21497"/>
                  </a:lnTo>
                  <a:lnTo>
                    <a:pt x="3600" y="21288"/>
                  </a:lnTo>
                  <a:lnTo>
                    <a:pt x="3899" y="20349"/>
                  </a:lnTo>
                  <a:lnTo>
                    <a:pt x="3899" y="19722"/>
                  </a:lnTo>
                  <a:lnTo>
                    <a:pt x="3301" y="19095"/>
                  </a:lnTo>
                  <a:lnTo>
                    <a:pt x="4500" y="19095"/>
                  </a:lnTo>
                  <a:lnTo>
                    <a:pt x="4201" y="18783"/>
                  </a:lnTo>
                  <a:lnTo>
                    <a:pt x="4500" y="18783"/>
                  </a:lnTo>
                  <a:lnTo>
                    <a:pt x="5101" y="19095"/>
                  </a:lnTo>
                  <a:lnTo>
                    <a:pt x="4500" y="18471"/>
                  </a:lnTo>
                  <a:lnTo>
                    <a:pt x="3301" y="17216"/>
                  </a:lnTo>
                  <a:lnTo>
                    <a:pt x="3899" y="17532"/>
                  </a:lnTo>
                  <a:lnTo>
                    <a:pt x="5101" y="17843"/>
                  </a:lnTo>
                  <a:lnTo>
                    <a:pt x="7200" y="11582"/>
                  </a:lnTo>
                  <a:lnTo>
                    <a:pt x="9601" y="5323"/>
                  </a:lnTo>
                  <a:lnTo>
                    <a:pt x="9601" y="6262"/>
                  </a:lnTo>
                  <a:lnTo>
                    <a:pt x="9900" y="5635"/>
                  </a:lnTo>
                  <a:lnTo>
                    <a:pt x="9900" y="6262"/>
                  </a:lnTo>
                  <a:lnTo>
                    <a:pt x="10501" y="5635"/>
                  </a:lnTo>
                  <a:lnTo>
                    <a:pt x="10202" y="6262"/>
                  </a:lnTo>
                  <a:lnTo>
                    <a:pt x="10501" y="6574"/>
                  </a:lnTo>
                  <a:lnTo>
                    <a:pt x="11401" y="6886"/>
                  </a:lnTo>
                  <a:lnTo>
                    <a:pt x="12600" y="7201"/>
                  </a:lnTo>
                  <a:lnTo>
                    <a:pt x="13802" y="6574"/>
                  </a:lnTo>
                  <a:lnTo>
                    <a:pt x="13201" y="7201"/>
                  </a:lnTo>
                  <a:lnTo>
                    <a:pt x="13201" y="8140"/>
                  </a:lnTo>
                  <a:lnTo>
                    <a:pt x="13500" y="8452"/>
                  </a:lnTo>
                  <a:lnTo>
                    <a:pt x="14702" y="8452"/>
                  </a:lnTo>
                  <a:lnTo>
                    <a:pt x="15300" y="7825"/>
                  </a:lnTo>
                  <a:lnTo>
                    <a:pt x="15901" y="8764"/>
                  </a:lnTo>
                  <a:lnTo>
                    <a:pt x="16801" y="10018"/>
                  </a:lnTo>
                  <a:lnTo>
                    <a:pt x="18302" y="10642"/>
                  </a:lnTo>
                  <a:lnTo>
                    <a:pt x="19501" y="10642"/>
                  </a:lnTo>
                  <a:lnTo>
                    <a:pt x="19202" y="11270"/>
                  </a:lnTo>
                  <a:lnTo>
                    <a:pt x="19202" y="11897"/>
                  </a:lnTo>
                  <a:lnTo>
                    <a:pt x="19501" y="12209"/>
                  </a:lnTo>
                  <a:lnTo>
                    <a:pt x="20102" y="12209"/>
                  </a:lnTo>
                  <a:lnTo>
                    <a:pt x="21301" y="11897"/>
                  </a:lnTo>
                  <a:lnTo>
                    <a:pt x="21301" y="12836"/>
                  </a:lnTo>
                  <a:lnTo>
                    <a:pt x="20700" y="13148"/>
                  </a:lnTo>
                  <a:lnTo>
                    <a:pt x="21600" y="12836"/>
                  </a:lnTo>
                  <a:lnTo>
                    <a:pt x="21600" y="11582"/>
                  </a:lnTo>
                  <a:lnTo>
                    <a:pt x="21301" y="11270"/>
                  </a:lnTo>
                  <a:lnTo>
                    <a:pt x="20700" y="11897"/>
                  </a:lnTo>
                  <a:lnTo>
                    <a:pt x="21002" y="10958"/>
                  </a:lnTo>
                  <a:lnTo>
                    <a:pt x="21002" y="10330"/>
                  </a:lnTo>
                  <a:lnTo>
                    <a:pt x="20700" y="10018"/>
                  </a:lnTo>
                  <a:lnTo>
                    <a:pt x="19800" y="10018"/>
                  </a:lnTo>
                  <a:lnTo>
                    <a:pt x="18601" y="10330"/>
                  </a:lnTo>
                  <a:lnTo>
                    <a:pt x="18900" y="9391"/>
                  </a:lnTo>
                  <a:lnTo>
                    <a:pt x="18900" y="9703"/>
                  </a:lnTo>
                  <a:lnTo>
                    <a:pt x="19501" y="8452"/>
                  </a:lnTo>
                  <a:lnTo>
                    <a:pt x="18000" y="7825"/>
                  </a:lnTo>
                  <a:lnTo>
                    <a:pt x="16801" y="7201"/>
                  </a:lnTo>
                  <a:lnTo>
                    <a:pt x="15602" y="7201"/>
                  </a:lnTo>
                  <a:lnTo>
                    <a:pt x="15602" y="5635"/>
                  </a:lnTo>
                  <a:lnTo>
                    <a:pt x="16200" y="4384"/>
                  </a:lnTo>
                  <a:lnTo>
                    <a:pt x="15001" y="5323"/>
                  </a:lnTo>
                  <a:lnTo>
                    <a:pt x="15300" y="4384"/>
                  </a:lnTo>
                  <a:lnTo>
                    <a:pt x="15001" y="4696"/>
                  </a:lnTo>
                  <a:lnTo>
                    <a:pt x="14101" y="5323"/>
                  </a:lnTo>
                  <a:lnTo>
                    <a:pt x="14702" y="4384"/>
                  </a:lnTo>
                  <a:lnTo>
                    <a:pt x="14702" y="4068"/>
                  </a:lnTo>
                  <a:lnTo>
                    <a:pt x="14400" y="3757"/>
                  </a:lnTo>
                  <a:lnTo>
                    <a:pt x="13802" y="4384"/>
                  </a:lnTo>
                  <a:lnTo>
                    <a:pt x="13802" y="5008"/>
                  </a:lnTo>
                  <a:lnTo>
                    <a:pt x="13500" y="4384"/>
                  </a:lnTo>
                  <a:lnTo>
                    <a:pt x="13201" y="4068"/>
                  </a:lnTo>
                  <a:lnTo>
                    <a:pt x="12301" y="3129"/>
                  </a:lnTo>
                  <a:lnTo>
                    <a:pt x="10202" y="1878"/>
                  </a:lnTo>
                  <a:lnTo>
                    <a:pt x="9302" y="1251"/>
                  </a:lnTo>
                  <a:lnTo>
                    <a:pt x="8701" y="0"/>
                  </a:lnTo>
                  <a:close/>
                </a:path>
              </a:pathLst>
            </a:custGeom>
            <a:blipFill rotWithShape="1">
              <a:blip r:embed="rId3"/>
              <a:srcRect/>
              <a:tile tx="0" ty="0" sx="100000" sy="100000" flip="none" algn="tl"/>
            </a:blipFill>
            <a:ln w="9525" cap="flat">
              <a:solidFill>
                <a:srgbClr val="1F4E79"/>
              </a:solidFill>
              <a:prstDash val="solid"/>
              <a:round/>
            </a:ln>
            <a:effectLst/>
          </p:spPr>
          <p:txBody>
            <a:bodyPr wrap="square" lIns="45719" tIns="45719" rIns="45719" bIns="45719" numCol="1" anchor="ctr">
              <a:noAutofit/>
            </a:bodyPr>
            <a:lstStyle/>
            <a:p>
              <a:endParaRPr/>
            </a:p>
          </p:txBody>
        </p:sp>
      </p:grpSp>
    </p:spTree>
  </p:cSld>
  <p:clrMapOvr>
    <a:masterClrMapping/>
  </p:clrMapOvr>
  <p:transition spd="med" advTm="56501"/>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ítulo 1"/>
          <p:cNvSpPr txBox="1">
            <a:spLocks noGrp="1"/>
          </p:cNvSpPr>
          <p:nvPr>
            <p:ph type="title"/>
          </p:nvPr>
        </p:nvSpPr>
        <p:spPr>
          <a:xfrm>
            <a:off x="251704" y="280986"/>
            <a:ext cx="10060697" cy="1325564"/>
          </a:xfrm>
          <a:prstGeom prst="rect">
            <a:avLst/>
          </a:prstGeom>
        </p:spPr>
        <p:txBody>
          <a:bodyPr/>
          <a:lstStyle/>
          <a:p>
            <a:pPr>
              <a:defRPr sz="2800">
                <a:solidFill>
                  <a:srgbClr val="203864"/>
                </a:solidFill>
              </a:defRPr>
            </a:pPr>
            <a:r>
              <a:t>There are two scales for online interaction in the Companion Volume:</a:t>
            </a:r>
            <a:br>
              <a:rPr/>
            </a:br>
            <a:endParaRPr/>
          </a:p>
        </p:txBody>
      </p:sp>
      <p:sp>
        <p:nvSpPr>
          <p:cNvPr id="85" name="Google Shape;402;p38"/>
          <p:cNvSpPr/>
          <p:nvPr/>
        </p:nvSpPr>
        <p:spPr>
          <a:xfrm>
            <a:off x="3471471" y="1114425"/>
            <a:ext cx="1028594" cy="1038172"/>
          </a:xfrm>
          <a:custGeom>
            <a:avLst/>
            <a:gdLst/>
            <a:ahLst/>
            <a:cxnLst>
              <a:cxn ang="0">
                <a:pos x="wd2" y="hd2"/>
              </a:cxn>
              <a:cxn ang="5400000">
                <a:pos x="wd2" y="hd2"/>
              </a:cxn>
              <a:cxn ang="10800000">
                <a:pos x="wd2" y="hd2"/>
              </a:cxn>
              <a:cxn ang="16200000">
                <a:pos x="wd2" y="hd2"/>
              </a:cxn>
            </a:cxnLst>
            <a:rect l="0" t="0" r="r" b="b"/>
            <a:pathLst>
              <a:path w="21600" h="21600" extrusionOk="0">
                <a:moveTo>
                  <a:pt x="17986" y="3776"/>
                </a:moveTo>
                <a:lnTo>
                  <a:pt x="18150" y="3939"/>
                </a:lnTo>
                <a:lnTo>
                  <a:pt x="17904" y="3994"/>
                </a:lnTo>
                <a:lnTo>
                  <a:pt x="17686" y="4021"/>
                </a:lnTo>
                <a:lnTo>
                  <a:pt x="17220" y="4049"/>
                </a:lnTo>
                <a:lnTo>
                  <a:pt x="17302" y="4021"/>
                </a:lnTo>
                <a:lnTo>
                  <a:pt x="17658" y="3913"/>
                </a:lnTo>
                <a:lnTo>
                  <a:pt x="17986" y="3776"/>
                </a:lnTo>
                <a:close/>
                <a:moveTo>
                  <a:pt x="12046" y="2934"/>
                </a:moveTo>
                <a:lnTo>
                  <a:pt x="12155" y="2961"/>
                </a:lnTo>
                <a:lnTo>
                  <a:pt x="12237" y="2989"/>
                </a:lnTo>
                <a:lnTo>
                  <a:pt x="12265" y="3016"/>
                </a:lnTo>
                <a:lnTo>
                  <a:pt x="12292" y="3071"/>
                </a:lnTo>
                <a:lnTo>
                  <a:pt x="12319" y="3124"/>
                </a:lnTo>
                <a:lnTo>
                  <a:pt x="12292" y="3179"/>
                </a:lnTo>
                <a:lnTo>
                  <a:pt x="12237" y="3315"/>
                </a:lnTo>
                <a:lnTo>
                  <a:pt x="12155" y="3450"/>
                </a:lnTo>
                <a:lnTo>
                  <a:pt x="12046" y="3560"/>
                </a:lnTo>
                <a:lnTo>
                  <a:pt x="11854" y="3750"/>
                </a:lnTo>
                <a:lnTo>
                  <a:pt x="11444" y="4076"/>
                </a:lnTo>
                <a:lnTo>
                  <a:pt x="10978" y="4347"/>
                </a:lnTo>
                <a:lnTo>
                  <a:pt x="10485" y="4592"/>
                </a:lnTo>
                <a:lnTo>
                  <a:pt x="9992" y="4755"/>
                </a:lnTo>
                <a:lnTo>
                  <a:pt x="9883" y="4783"/>
                </a:lnTo>
                <a:lnTo>
                  <a:pt x="9828" y="4755"/>
                </a:lnTo>
                <a:lnTo>
                  <a:pt x="9774" y="4701"/>
                </a:lnTo>
                <a:lnTo>
                  <a:pt x="9774" y="4483"/>
                </a:lnTo>
                <a:lnTo>
                  <a:pt x="9801" y="4320"/>
                </a:lnTo>
                <a:lnTo>
                  <a:pt x="9801" y="3994"/>
                </a:lnTo>
                <a:lnTo>
                  <a:pt x="9774" y="3668"/>
                </a:lnTo>
                <a:lnTo>
                  <a:pt x="9746" y="3613"/>
                </a:lnTo>
                <a:lnTo>
                  <a:pt x="9581" y="3532"/>
                </a:lnTo>
                <a:lnTo>
                  <a:pt x="9445" y="3505"/>
                </a:lnTo>
                <a:lnTo>
                  <a:pt x="9281" y="3450"/>
                </a:lnTo>
                <a:lnTo>
                  <a:pt x="9144" y="3369"/>
                </a:lnTo>
                <a:lnTo>
                  <a:pt x="9089" y="3287"/>
                </a:lnTo>
                <a:lnTo>
                  <a:pt x="9035" y="3234"/>
                </a:lnTo>
                <a:lnTo>
                  <a:pt x="9664" y="3098"/>
                </a:lnTo>
                <a:lnTo>
                  <a:pt x="9965" y="3043"/>
                </a:lnTo>
                <a:lnTo>
                  <a:pt x="10294" y="2989"/>
                </a:lnTo>
                <a:lnTo>
                  <a:pt x="10540" y="2961"/>
                </a:lnTo>
                <a:lnTo>
                  <a:pt x="11252" y="2961"/>
                </a:lnTo>
                <a:lnTo>
                  <a:pt x="11663" y="2934"/>
                </a:lnTo>
                <a:lnTo>
                  <a:pt x="12046" y="2934"/>
                </a:lnTo>
                <a:close/>
                <a:moveTo>
                  <a:pt x="11745" y="2635"/>
                </a:moveTo>
                <a:lnTo>
                  <a:pt x="11444" y="2663"/>
                </a:lnTo>
                <a:lnTo>
                  <a:pt x="10376" y="2663"/>
                </a:lnTo>
                <a:lnTo>
                  <a:pt x="9910" y="2717"/>
                </a:lnTo>
                <a:lnTo>
                  <a:pt x="9472" y="2771"/>
                </a:lnTo>
                <a:lnTo>
                  <a:pt x="9007" y="2880"/>
                </a:lnTo>
                <a:lnTo>
                  <a:pt x="8980" y="2880"/>
                </a:lnTo>
                <a:lnTo>
                  <a:pt x="8870" y="2908"/>
                </a:lnTo>
                <a:lnTo>
                  <a:pt x="8788" y="2961"/>
                </a:lnTo>
                <a:lnTo>
                  <a:pt x="8733" y="3016"/>
                </a:lnTo>
                <a:lnTo>
                  <a:pt x="8706" y="3098"/>
                </a:lnTo>
                <a:lnTo>
                  <a:pt x="8678" y="3179"/>
                </a:lnTo>
                <a:lnTo>
                  <a:pt x="8706" y="3287"/>
                </a:lnTo>
                <a:lnTo>
                  <a:pt x="8733" y="3369"/>
                </a:lnTo>
                <a:lnTo>
                  <a:pt x="8788" y="3478"/>
                </a:lnTo>
                <a:lnTo>
                  <a:pt x="8842" y="3560"/>
                </a:lnTo>
                <a:lnTo>
                  <a:pt x="9007" y="3723"/>
                </a:lnTo>
                <a:lnTo>
                  <a:pt x="9199" y="3831"/>
                </a:lnTo>
                <a:lnTo>
                  <a:pt x="9390" y="3886"/>
                </a:lnTo>
                <a:lnTo>
                  <a:pt x="9390" y="4293"/>
                </a:lnTo>
                <a:lnTo>
                  <a:pt x="9363" y="4483"/>
                </a:lnTo>
                <a:lnTo>
                  <a:pt x="9390" y="4701"/>
                </a:lnTo>
                <a:lnTo>
                  <a:pt x="9417" y="4864"/>
                </a:lnTo>
                <a:lnTo>
                  <a:pt x="9445" y="4946"/>
                </a:lnTo>
                <a:lnTo>
                  <a:pt x="9499" y="5027"/>
                </a:lnTo>
                <a:lnTo>
                  <a:pt x="9554" y="5081"/>
                </a:lnTo>
                <a:lnTo>
                  <a:pt x="9637" y="5109"/>
                </a:lnTo>
                <a:lnTo>
                  <a:pt x="9719" y="5135"/>
                </a:lnTo>
                <a:lnTo>
                  <a:pt x="9828" y="5162"/>
                </a:lnTo>
                <a:lnTo>
                  <a:pt x="9992" y="5162"/>
                </a:lnTo>
                <a:lnTo>
                  <a:pt x="10129" y="5135"/>
                </a:lnTo>
                <a:lnTo>
                  <a:pt x="10431" y="5027"/>
                </a:lnTo>
                <a:lnTo>
                  <a:pt x="10704" y="4891"/>
                </a:lnTo>
                <a:lnTo>
                  <a:pt x="10978" y="4728"/>
                </a:lnTo>
                <a:lnTo>
                  <a:pt x="11334" y="4538"/>
                </a:lnTo>
                <a:lnTo>
                  <a:pt x="11663" y="4320"/>
                </a:lnTo>
                <a:lnTo>
                  <a:pt x="11991" y="4076"/>
                </a:lnTo>
                <a:lnTo>
                  <a:pt x="12319" y="3831"/>
                </a:lnTo>
                <a:lnTo>
                  <a:pt x="12456" y="3641"/>
                </a:lnTo>
                <a:lnTo>
                  <a:pt x="12565" y="3450"/>
                </a:lnTo>
                <a:lnTo>
                  <a:pt x="12647" y="3261"/>
                </a:lnTo>
                <a:lnTo>
                  <a:pt x="12647" y="3098"/>
                </a:lnTo>
                <a:lnTo>
                  <a:pt x="12593" y="2934"/>
                </a:lnTo>
                <a:lnTo>
                  <a:pt x="12538" y="2880"/>
                </a:lnTo>
                <a:lnTo>
                  <a:pt x="12483" y="2798"/>
                </a:lnTo>
                <a:lnTo>
                  <a:pt x="12292" y="2717"/>
                </a:lnTo>
                <a:lnTo>
                  <a:pt x="12046" y="2663"/>
                </a:lnTo>
                <a:lnTo>
                  <a:pt x="11745" y="2635"/>
                </a:lnTo>
                <a:close/>
                <a:moveTo>
                  <a:pt x="12922" y="5624"/>
                </a:moveTo>
                <a:lnTo>
                  <a:pt x="12949" y="5651"/>
                </a:lnTo>
                <a:lnTo>
                  <a:pt x="13058" y="5733"/>
                </a:lnTo>
                <a:lnTo>
                  <a:pt x="13113" y="5842"/>
                </a:lnTo>
                <a:lnTo>
                  <a:pt x="13113" y="5950"/>
                </a:lnTo>
                <a:lnTo>
                  <a:pt x="13058" y="6059"/>
                </a:lnTo>
                <a:lnTo>
                  <a:pt x="13004" y="6140"/>
                </a:lnTo>
                <a:lnTo>
                  <a:pt x="12922" y="6195"/>
                </a:lnTo>
                <a:lnTo>
                  <a:pt x="12840" y="6222"/>
                </a:lnTo>
                <a:lnTo>
                  <a:pt x="12758" y="6222"/>
                </a:lnTo>
                <a:lnTo>
                  <a:pt x="12840" y="5896"/>
                </a:lnTo>
                <a:lnTo>
                  <a:pt x="12867" y="5761"/>
                </a:lnTo>
                <a:lnTo>
                  <a:pt x="12922" y="5624"/>
                </a:lnTo>
                <a:close/>
                <a:moveTo>
                  <a:pt x="12922" y="5217"/>
                </a:moveTo>
                <a:lnTo>
                  <a:pt x="12785" y="5272"/>
                </a:lnTo>
                <a:lnTo>
                  <a:pt x="12647" y="5380"/>
                </a:lnTo>
                <a:lnTo>
                  <a:pt x="12538" y="5516"/>
                </a:lnTo>
                <a:lnTo>
                  <a:pt x="12483" y="5679"/>
                </a:lnTo>
                <a:lnTo>
                  <a:pt x="12429" y="5869"/>
                </a:lnTo>
                <a:lnTo>
                  <a:pt x="12401" y="6059"/>
                </a:lnTo>
                <a:lnTo>
                  <a:pt x="12347" y="6140"/>
                </a:lnTo>
                <a:lnTo>
                  <a:pt x="12292" y="6222"/>
                </a:lnTo>
                <a:lnTo>
                  <a:pt x="12265" y="6303"/>
                </a:lnTo>
                <a:lnTo>
                  <a:pt x="12237" y="6412"/>
                </a:lnTo>
                <a:lnTo>
                  <a:pt x="12265" y="6493"/>
                </a:lnTo>
                <a:lnTo>
                  <a:pt x="12347" y="6548"/>
                </a:lnTo>
                <a:lnTo>
                  <a:pt x="12511" y="6629"/>
                </a:lnTo>
                <a:lnTo>
                  <a:pt x="12647" y="6656"/>
                </a:lnTo>
                <a:lnTo>
                  <a:pt x="12812" y="6656"/>
                </a:lnTo>
                <a:lnTo>
                  <a:pt x="13086" y="6603"/>
                </a:lnTo>
                <a:lnTo>
                  <a:pt x="13222" y="6521"/>
                </a:lnTo>
                <a:lnTo>
                  <a:pt x="13360" y="6412"/>
                </a:lnTo>
                <a:lnTo>
                  <a:pt x="13442" y="6277"/>
                </a:lnTo>
                <a:lnTo>
                  <a:pt x="13524" y="6140"/>
                </a:lnTo>
                <a:lnTo>
                  <a:pt x="13579" y="6005"/>
                </a:lnTo>
                <a:lnTo>
                  <a:pt x="13579" y="5869"/>
                </a:lnTo>
                <a:lnTo>
                  <a:pt x="13551" y="5706"/>
                </a:lnTo>
                <a:lnTo>
                  <a:pt x="13497" y="5598"/>
                </a:lnTo>
                <a:lnTo>
                  <a:pt x="13415" y="5461"/>
                </a:lnTo>
                <a:lnTo>
                  <a:pt x="13333" y="5353"/>
                </a:lnTo>
                <a:lnTo>
                  <a:pt x="13195" y="5272"/>
                </a:lnTo>
                <a:lnTo>
                  <a:pt x="13113" y="5244"/>
                </a:lnTo>
                <a:lnTo>
                  <a:pt x="13058" y="5244"/>
                </a:lnTo>
                <a:lnTo>
                  <a:pt x="13004" y="5217"/>
                </a:lnTo>
                <a:lnTo>
                  <a:pt x="12922" y="5217"/>
                </a:lnTo>
                <a:close/>
                <a:moveTo>
                  <a:pt x="16289" y="4456"/>
                </a:moveTo>
                <a:lnTo>
                  <a:pt x="16947" y="4538"/>
                </a:lnTo>
                <a:lnTo>
                  <a:pt x="17521" y="4538"/>
                </a:lnTo>
                <a:lnTo>
                  <a:pt x="17083" y="4728"/>
                </a:lnTo>
                <a:lnTo>
                  <a:pt x="16043" y="5135"/>
                </a:lnTo>
                <a:lnTo>
                  <a:pt x="15522" y="5380"/>
                </a:lnTo>
                <a:lnTo>
                  <a:pt x="15276" y="5516"/>
                </a:lnTo>
                <a:lnTo>
                  <a:pt x="15057" y="5651"/>
                </a:lnTo>
                <a:lnTo>
                  <a:pt x="15029" y="5679"/>
                </a:lnTo>
                <a:lnTo>
                  <a:pt x="15029" y="5733"/>
                </a:lnTo>
                <a:lnTo>
                  <a:pt x="15057" y="5761"/>
                </a:lnTo>
                <a:lnTo>
                  <a:pt x="15331" y="5761"/>
                </a:lnTo>
                <a:lnTo>
                  <a:pt x="15604" y="5706"/>
                </a:lnTo>
                <a:lnTo>
                  <a:pt x="15851" y="5651"/>
                </a:lnTo>
                <a:lnTo>
                  <a:pt x="16097" y="5570"/>
                </a:lnTo>
                <a:lnTo>
                  <a:pt x="17083" y="5190"/>
                </a:lnTo>
                <a:lnTo>
                  <a:pt x="18123" y="4783"/>
                </a:lnTo>
                <a:lnTo>
                  <a:pt x="18425" y="4673"/>
                </a:lnTo>
                <a:lnTo>
                  <a:pt x="18725" y="4565"/>
                </a:lnTo>
                <a:lnTo>
                  <a:pt x="19164" y="5162"/>
                </a:lnTo>
                <a:lnTo>
                  <a:pt x="18890" y="5244"/>
                </a:lnTo>
                <a:lnTo>
                  <a:pt x="18288" y="5407"/>
                </a:lnTo>
                <a:lnTo>
                  <a:pt x="17686" y="5543"/>
                </a:lnTo>
                <a:lnTo>
                  <a:pt x="17193" y="5651"/>
                </a:lnTo>
                <a:lnTo>
                  <a:pt x="16891" y="5706"/>
                </a:lnTo>
                <a:lnTo>
                  <a:pt x="16618" y="5814"/>
                </a:lnTo>
                <a:lnTo>
                  <a:pt x="16372" y="5924"/>
                </a:lnTo>
                <a:lnTo>
                  <a:pt x="16125" y="6059"/>
                </a:lnTo>
                <a:lnTo>
                  <a:pt x="15933" y="6222"/>
                </a:lnTo>
                <a:lnTo>
                  <a:pt x="15879" y="6330"/>
                </a:lnTo>
                <a:lnTo>
                  <a:pt x="15797" y="6440"/>
                </a:lnTo>
                <a:lnTo>
                  <a:pt x="15824" y="6493"/>
                </a:lnTo>
                <a:lnTo>
                  <a:pt x="15824" y="6521"/>
                </a:lnTo>
                <a:lnTo>
                  <a:pt x="15879" y="6521"/>
                </a:lnTo>
                <a:lnTo>
                  <a:pt x="16372" y="6358"/>
                </a:lnTo>
                <a:lnTo>
                  <a:pt x="16891" y="6222"/>
                </a:lnTo>
                <a:lnTo>
                  <a:pt x="17411" y="6059"/>
                </a:lnTo>
                <a:lnTo>
                  <a:pt x="17932" y="5950"/>
                </a:lnTo>
                <a:lnTo>
                  <a:pt x="18671" y="5842"/>
                </a:lnTo>
                <a:lnTo>
                  <a:pt x="19109" y="5733"/>
                </a:lnTo>
                <a:lnTo>
                  <a:pt x="19300" y="5679"/>
                </a:lnTo>
                <a:lnTo>
                  <a:pt x="19465" y="5598"/>
                </a:lnTo>
                <a:lnTo>
                  <a:pt x="19766" y="6087"/>
                </a:lnTo>
                <a:lnTo>
                  <a:pt x="16070" y="7526"/>
                </a:lnTo>
                <a:lnTo>
                  <a:pt x="15933" y="7445"/>
                </a:lnTo>
                <a:lnTo>
                  <a:pt x="15742" y="7363"/>
                </a:lnTo>
                <a:lnTo>
                  <a:pt x="15413" y="7145"/>
                </a:lnTo>
                <a:lnTo>
                  <a:pt x="15222" y="7037"/>
                </a:lnTo>
                <a:lnTo>
                  <a:pt x="15057" y="6982"/>
                </a:lnTo>
                <a:lnTo>
                  <a:pt x="14865" y="6982"/>
                </a:lnTo>
                <a:lnTo>
                  <a:pt x="14674" y="7010"/>
                </a:lnTo>
                <a:lnTo>
                  <a:pt x="14537" y="7092"/>
                </a:lnTo>
                <a:lnTo>
                  <a:pt x="14400" y="7173"/>
                </a:lnTo>
                <a:lnTo>
                  <a:pt x="14154" y="7363"/>
                </a:lnTo>
                <a:lnTo>
                  <a:pt x="13935" y="7581"/>
                </a:lnTo>
                <a:lnTo>
                  <a:pt x="13688" y="7797"/>
                </a:lnTo>
                <a:lnTo>
                  <a:pt x="13469" y="7907"/>
                </a:lnTo>
                <a:lnTo>
                  <a:pt x="13360" y="7960"/>
                </a:lnTo>
                <a:lnTo>
                  <a:pt x="13251" y="7988"/>
                </a:lnTo>
                <a:lnTo>
                  <a:pt x="13140" y="7988"/>
                </a:lnTo>
                <a:lnTo>
                  <a:pt x="13031" y="7960"/>
                </a:lnTo>
                <a:lnTo>
                  <a:pt x="12922" y="7934"/>
                </a:lnTo>
                <a:lnTo>
                  <a:pt x="12785" y="7879"/>
                </a:lnTo>
                <a:lnTo>
                  <a:pt x="12703" y="7825"/>
                </a:lnTo>
                <a:lnTo>
                  <a:pt x="12703" y="7689"/>
                </a:lnTo>
                <a:lnTo>
                  <a:pt x="12758" y="7634"/>
                </a:lnTo>
                <a:lnTo>
                  <a:pt x="12894" y="7526"/>
                </a:lnTo>
                <a:lnTo>
                  <a:pt x="13031" y="7471"/>
                </a:lnTo>
                <a:lnTo>
                  <a:pt x="13222" y="7390"/>
                </a:lnTo>
                <a:lnTo>
                  <a:pt x="13387" y="7308"/>
                </a:lnTo>
                <a:lnTo>
                  <a:pt x="13770" y="7173"/>
                </a:lnTo>
                <a:lnTo>
                  <a:pt x="13852" y="7118"/>
                </a:lnTo>
                <a:lnTo>
                  <a:pt x="13908" y="7064"/>
                </a:lnTo>
                <a:lnTo>
                  <a:pt x="13908" y="6929"/>
                </a:lnTo>
                <a:lnTo>
                  <a:pt x="13879" y="6766"/>
                </a:lnTo>
                <a:lnTo>
                  <a:pt x="13879" y="6711"/>
                </a:lnTo>
                <a:lnTo>
                  <a:pt x="13908" y="6629"/>
                </a:lnTo>
                <a:lnTo>
                  <a:pt x="13990" y="6521"/>
                </a:lnTo>
                <a:lnTo>
                  <a:pt x="14072" y="6412"/>
                </a:lnTo>
                <a:lnTo>
                  <a:pt x="14290" y="6250"/>
                </a:lnTo>
                <a:lnTo>
                  <a:pt x="14510" y="6059"/>
                </a:lnTo>
                <a:lnTo>
                  <a:pt x="14592" y="5950"/>
                </a:lnTo>
                <a:lnTo>
                  <a:pt x="14674" y="5814"/>
                </a:lnTo>
                <a:lnTo>
                  <a:pt x="14674" y="5733"/>
                </a:lnTo>
                <a:lnTo>
                  <a:pt x="14701" y="5651"/>
                </a:lnTo>
                <a:lnTo>
                  <a:pt x="14647" y="5325"/>
                </a:lnTo>
                <a:lnTo>
                  <a:pt x="14674" y="5162"/>
                </a:lnTo>
                <a:lnTo>
                  <a:pt x="14701" y="5054"/>
                </a:lnTo>
                <a:lnTo>
                  <a:pt x="14783" y="4946"/>
                </a:lnTo>
                <a:lnTo>
                  <a:pt x="15140" y="4891"/>
                </a:lnTo>
                <a:lnTo>
                  <a:pt x="15495" y="4783"/>
                </a:lnTo>
                <a:lnTo>
                  <a:pt x="15851" y="4646"/>
                </a:lnTo>
                <a:lnTo>
                  <a:pt x="16207" y="4510"/>
                </a:lnTo>
                <a:lnTo>
                  <a:pt x="16289" y="4456"/>
                </a:lnTo>
                <a:close/>
                <a:moveTo>
                  <a:pt x="19957" y="6440"/>
                </a:moveTo>
                <a:lnTo>
                  <a:pt x="20259" y="7064"/>
                </a:lnTo>
                <a:lnTo>
                  <a:pt x="19957" y="7145"/>
                </a:lnTo>
                <a:lnTo>
                  <a:pt x="19684" y="7255"/>
                </a:lnTo>
                <a:lnTo>
                  <a:pt x="19164" y="7471"/>
                </a:lnTo>
                <a:lnTo>
                  <a:pt x="18288" y="7797"/>
                </a:lnTo>
                <a:lnTo>
                  <a:pt x="17384" y="8097"/>
                </a:lnTo>
                <a:lnTo>
                  <a:pt x="17247" y="7988"/>
                </a:lnTo>
                <a:lnTo>
                  <a:pt x="17056" y="7879"/>
                </a:lnTo>
                <a:lnTo>
                  <a:pt x="16809" y="7771"/>
                </a:lnTo>
                <a:lnTo>
                  <a:pt x="16536" y="7662"/>
                </a:lnTo>
                <a:lnTo>
                  <a:pt x="16947" y="7581"/>
                </a:lnTo>
                <a:lnTo>
                  <a:pt x="17357" y="7471"/>
                </a:lnTo>
                <a:lnTo>
                  <a:pt x="18150" y="7200"/>
                </a:lnTo>
                <a:lnTo>
                  <a:pt x="18671" y="6982"/>
                </a:lnTo>
                <a:lnTo>
                  <a:pt x="19218" y="6766"/>
                </a:lnTo>
                <a:lnTo>
                  <a:pt x="19739" y="6548"/>
                </a:lnTo>
                <a:lnTo>
                  <a:pt x="19957" y="6440"/>
                </a:lnTo>
                <a:close/>
                <a:moveTo>
                  <a:pt x="14975" y="7390"/>
                </a:moveTo>
                <a:lnTo>
                  <a:pt x="15084" y="7418"/>
                </a:lnTo>
                <a:lnTo>
                  <a:pt x="15331" y="7499"/>
                </a:lnTo>
                <a:lnTo>
                  <a:pt x="15550" y="7608"/>
                </a:lnTo>
                <a:lnTo>
                  <a:pt x="15769" y="7744"/>
                </a:lnTo>
                <a:lnTo>
                  <a:pt x="16015" y="7852"/>
                </a:lnTo>
                <a:lnTo>
                  <a:pt x="16234" y="7934"/>
                </a:lnTo>
                <a:lnTo>
                  <a:pt x="16836" y="8123"/>
                </a:lnTo>
                <a:lnTo>
                  <a:pt x="17029" y="8233"/>
                </a:lnTo>
                <a:lnTo>
                  <a:pt x="16918" y="8260"/>
                </a:lnTo>
                <a:lnTo>
                  <a:pt x="16891" y="8286"/>
                </a:lnTo>
                <a:lnTo>
                  <a:pt x="16891" y="8341"/>
                </a:lnTo>
                <a:lnTo>
                  <a:pt x="16918" y="8368"/>
                </a:lnTo>
                <a:lnTo>
                  <a:pt x="17165" y="8423"/>
                </a:lnTo>
                <a:lnTo>
                  <a:pt x="17056" y="8504"/>
                </a:lnTo>
                <a:lnTo>
                  <a:pt x="16891" y="8559"/>
                </a:lnTo>
                <a:lnTo>
                  <a:pt x="16672" y="8613"/>
                </a:lnTo>
                <a:lnTo>
                  <a:pt x="16454" y="8586"/>
                </a:lnTo>
                <a:lnTo>
                  <a:pt x="16207" y="8559"/>
                </a:lnTo>
                <a:lnTo>
                  <a:pt x="15769" y="8450"/>
                </a:lnTo>
                <a:lnTo>
                  <a:pt x="15331" y="8314"/>
                </a:lnTo>
                <a:lnTo>
                  <a:pt x="14893" y="8178"/>
                </a:lnTo>
                <a:lnTo>
                  <a:pt x="14619" y="8097"/>
                </a:lnTo>
                <a:lnTo>
                  <a:pt x="14318" y="8042"/>
                </a:lnTo>
                <a:lnTo>
                  <a:pt x="14017" y="8015"/>
                </a:lnTo>
                <a:lnTo>
                  <a:pt x="13715" y="8015"/>
                </a:lnTo>
                <a:lnTo>
                  <a:pt x="14099" y="7852"/>
                </a:lnTo>
                <a:lnTo>
                  <a:pt x="14290" y="7716"/>
                </a:lnTo>
                <a:lnTo>
                  <a:pt x="14427" y="7581"/>
                </a:lnTo>
                <a:lnTo>
                  <a:pt x="14537" y="7499"/>
                </a:lnTo>
                <a:lnTo>
                  <a:pt x="14647" y="7445"/>
                </a:lnTo>
                <a:lnTo>
                  <a:pt x="14756" y="7418"/>
                </a:lnTo>
                <a:lnTo>
                  <a:pt x="14865" y="7390"/>
                </a:lnTo>
                <a:lnTo>
                  <a:pt x="14975" y="7390"/>
                </a:lnTo>
                <a:close/>
                <a:moveTo>
                  <a:pt x="20614" y="8070"/>
                </a:moveTo>
                <a:lnTo>
                  <a:pt x="20752" y="8559"/>
                </a:lnTo>
                <a:lnTo>
                  <a:pt x="20834" y="9048"/>
                </a:lnTo>
                <a:lnTo>
                  <a:pt x="20314" y="9183"/>
                </a:lnTo>
                <a:lnTo>
                  <a:pt x="20122" y="9075"/>
                </a:lnTo>
                <a:lnTo>
                  <a:pt x="19930" y="8939"/>
                </a:lnTo>
                <a:lnTo>
                  <a:pt x="19575" y="8667"/>
                </a:lnTo>
                <a:lnTo>
                  <a:pt x="19875" y="8559"/>
                </a:lnTo>
                <a:lnTo>
                  <a:pt x="20150" y="8423"/>
                </a:lnTo>
                <a:lnTo>
                  <a:pt x="20423" y="8260"/>
                </a:lnTo>
                <a:lnTo>
                  <a:pt x="20614" y="8070"/>
                </a:lnTo>
                <a:close/>
                <a:moveTo>
                  <a:pt x="19300" y="8967"/>
                </a:moveTo>
                <a:lnTo>
                  <a:pt x="19493" y="9048"/>
                </a:lnTo>
                <a:lnTo>
                  <a:pt x="19711" y="9238"/>
                </a:lnTo>
                <a:lnTo>
                  <a:pt x="19739" y="9265"/>
                </a:lnTo>
                <a:lnTo>
                  <a:pt x="19493" y="9156"/>
                </a:lnTo>
                <a:lnTo>
                  <a:pt x="19382" y="9102"/>
                </a:lnTo>
                <a:lnTo>
                  <a:pt x="19273" y="9020"/>
                </a:lnTo>
                <a:lnTo>
                  <a:pt x="19218" y="8993"/>
                </a:lnTo>
                <a:lnTo>
                  <a:pt x="19218" y="8967"/>
                </a:lnTo>
                <a:lnTo>
                  <a:pt x="19300" y="8967"/>
                </a:lnTo>
                <a:close/>
                <a:moveTo>
                  <a:pt x="18890" y="8912"/>
                </a:moveTo>
                <a:lnTo>
                  <a:pt x="18890" y="9102"/>
                </a:lnTo>
                <a:lnTo>
                  <a:pt x="18918" y="9183"/>
                </a:lnTo>
                <a:lnTo>
                  <a:pt x="18972" y="9238"/>
                </a:lnTo>
                <a:lnTo>
                  <a:pt x="19082" y="9374"/>
                </a:lnTo>
                <a:lnTo>
                  <a:pt x="19273" y="9456"/>
                </a:lnTo>
                <a:lnTo>
                  <a:pt x="19300" y="9482"/>
                </a:lnTo>
                <a:lnTo>
                  <a:pt x="18945" y="9591"/>
                </a:lnTo>
                <a:lnTo>
                  <a:pt x="18370" y="9727"/>
                </a:lnTo>
                <a:lnTo>
                  <a:pt x="18233" y="9456"/>
                </a:lnTo>
                <a:lnTo>
                  <a:pt x="18123" y="9183"/>
                </a:lnTo>
                <a:lnTo>
                  <a:pt x="18507" y="9048"/>
                </a:lnTo>
                <a:lnTo>
                  <a:pt x="18890" y="8912"/>
                </a:lnTo>
                <a:close/>
                <a:moveTo>
                  <a:pt x="17658" y="9293"/>
                </a:moveTo>
                <a:lnTo>
                  <a:pt x="17713" y="9346"/>
                </a:lnTo>
                <a:lnTo>
                  <a:pt x="17768" y="9428"/>
                </a:lnTo>
                <a:lnTo>
                  <a:pt x="17877" y="9619"/>
                </a:lnTo>
                <a:lnTo>
                  <a:pt x="17932" y="9808"/>
                </a:lnTo>
                <a:lnTo>
                  <a:pt x="17713" y="9863"/>
                </a:lnTo>
                <a:lnTo>
                  <a:pt x="17631" y="9672"/>
                </a:lnTo>
                <a:lnTo>
                  <a:pt x="17548" y="9456"/>
                </a:lnTo>
                <a:lnTo>
                  <a:pt x="17521" y="9374"/>
                </a:lnTo>
                <a:lnTo>
                  <a:pt x="17521" y="9319"/>
                </a:lnTo>
                <a:lnTo>
                  <a:pt x="17658" y="9293"/>
                </a:lnTo>
                <a:close/>
                <a:moveTo>
                  <a:pt x="19711" y="9808"/>
                </a:moveTo>
                <a:lnTo>
                  <a:pt x="19711" y="9945"/>
                </a:lnTo>
                <a:lnTo>
                  <a:pt x="19657" y="10026"/>
                </a:lnTo>
                <a:lnTo>
                  <a:pt x="19602" y="10108"/>
                </a:lnTo>
                <a:lnTo>
                  <a:pt x="19493" y="10161"/>
                </a:lnTo>
                <a:lnTo>
                  <a:pt x="19382" y="10189"/>
                </a:lnTo>
                <a:lnTo>
                  <a:pt x="19136" y="10216"/>
                </a:lnTo>
                <a:lnTo>
                  <a:pt x="18945" y="10189"/>
                </a:lnTo>
                <a:lnTo>
                  <a:pt x="18780" y="10134"/>
                </a:lnTo>
                <a:lnTo>
                  <a:pt x="18643" y="10080"/>
                </a:lnTo>
                <a:lnTo>
                  <a:pt x="18863" y="10026"/>
                </a:lnTo>
                <a:lnTo>
                  <a:pt x="19711" y="9808"/>
                </a:lnTo>
                <a:close/>
                <a:moveTo>
                  <a:pt x="20916" y="9619"/>
                </a:moveTo>
                <a:lnTo>
                  <a:pt x="20971" y="10080"/>
                </a:lnTo>
                <a:lnTo>
                  <a:pt x="20943" y="10080"/>
                </a:lnTo>
                <a:lnTo>
                  <a:pt x="20697" y="10108"/>
                </a:lnTo>
                <a:lnTo>
                  <a:pt x="20423" y="10134"/>
                </a:lnTo>
                <a:lnTo>
                  <a:pt x="19930" y="10271"/>
                </a:lnTo>
                <a:lnTo>
                  <a:pt x="19985" y="10161"/>
                </a:lnTo>
                <a:lnTo>
                  <a:pt x="20039" y="10026"/>
                </a:lnTo>
                <a:lnTo>
                  <a:pt x="20068" y="9890"/>
                </a:lnTo>
                <a:lnTo>
                  <a:pt x="20039" y="9727"/>
                </a:lnTo>
                <a:lnTo>
                  <a:pt x="20478" y="9619"/>
                </a:lnTo>
                <a:lnTo>
                  <a:pt x="20916" y="9619"/>
                </a:lnTo>
                <a:close/>
                <a:moveTo>
                  <a:pt x="18150" y="10189"/>
                </a:moveTo>
                <a:lnTo>
                  <a:pt x="18261" y="10298"/>
                </a:lnTo>
                <a:lnTo>
                  <a:pt x="18397" y="10406"/>
                </a:lnTo>
                <a:lnTo>
                  <a:pt x="18725" y="10569"/>
                </a:lnTo>
                <a:lnTo>
                  <a:pt x="18945" y="10597"/>
                </a:lnTo>
                <a:lnTo>
                  <a:pt x="18671" y="10705"/>
                </a:lnTo>
                <a:lnTo>
                  <a:pt x="18671" y="10732"/>
                </a:lnTo>
                <a:lnTo>
                  <a:pt x="18397" y="10597"/>
                </a:lnTo>
                <a:lnTo>
                  <a:pt x="18179" y="10434"/>
                </a:lnTo>
                <a:lnTo>
                  <a:pt x="17959" y="10216"/>
                </a:lnTo>
                <a:lnTo>
                  <a:pt x="18150" y="10189"/>
                </a:lnTo>
                <a:close/>
                <a:moveTo>
                  <a:pt x="20971" y="10461"/>
                </a:moveTo>
                <a:lnTo>
                  <a:pt x="20971" y="11167"/>
                </a:lnTo>
                <a:lnTo>
                  <a:pt x="20916" y="11194"/>
                </a:lnTo>
                <a:lnTo>
                  <a:pt x="20560" y="11302"/>
                </a:lnTo>
                <a:lnTo>
                  <a:pt x="20232" y="11439"/>
                </a:lnTo>
                <a:lnTo>
                  <a:pt x="19766" y="11575"/>
                </a:lnTo>
                <a:lnTo>
                  <a:pt x="19300" y="11683"/>
                </a:lnTo>
                <a:lnTo>
                  <a:pt x="19328" y="11520"/>
                </a:lnTo>
                <a:lnTo>
                  <a:pt x="19300" y="11330"/>
                </a:lnTo>
                <a:lnTo>
                  <a:pt x="19246" y="11167"/>
                </a:lnTo>
                <a:lnTo>
                  <a:pt x="19136" y="11058"/>
                </a:lnTo>
                <a:lnTo>
                  <a:pt x="20971" y="10461"/>
                </a:lnTo>
                <a:close/>
                <a:moveTo>
                  <a:pt x="20916" y="11710"/>
                </a:moveTo>
                <a:lnTo>
                  <a:pt x="20807" y="12472"/>
                </a:lnTo>
                <a:lnTo>
                  <a:pt x="20779" y="12472"/>
                </a:lnTo>
                <a:lnTo>
                  <a:pt x="20450" y="12525"/>
                </a:lnTo>
                <a:lnTo>
                  <a:pt x="20122" y="12635"/>
                </a:lnTo>
                <a:lnTo>
                  <a:pt x="19465" y="12879"/>
                </a:lnTo>
                <a:lnTo>
                  <a:pt x="18425" y="13205"/>
                </a:lnTo>
                <a:lnTo>
                  <a:pt x="18452" y="13096"/>
                </a:lnTo>
                <a:lnTo>
                  <a:pt x="18479" y="12961"/>
                </a:lnTo>
                <a:lnTo>
                  <a:pt x="18589" y="12743"/>
                </a:lnTo>
                <a:lnTo>
                  <a:pt x="18725" y="12525"/>
                </a:lnTo>
                <a:lnTo>
                  <a:pt x="18863" y="12362"/>
                </a:lnTo>
                <a:lnTo>
                  <a:pt x="18945" y="12254"/>
                </a:lnTo>
                <a:lnTo>
                  <a:pt x="19054" y="12227"/>
                </a:lnTo>
                <a:lnTo>
                  <a:pt x="19793" y="12064"/>
                </a:lnTo>
                <a:lnTo>
                  <a:pt x="20532" y="11846"/>
                </a:lnTo>
                <a:lnTo>
                  <a:pt x="20725" y="11792"/>
                </a:lnTo>
                <a:lnTo>
                  <a:pt x="20916" y="11710"/>
                </a:lnTo>
                <a:close/>
                <a:moveTo>
                  <a:pt x="20697" y="12961"/>
                </a:moveTo>
                <a:lnTo>
                  <a:pt x="20587" y="13368"/>
                </a:lnTo>
                <a:lnTo>
                  <a:pt x="20478" y="13803"/>
                </a:lnTo>
                <a:lnTo>
                  <a:pt x="20259" y="13776"/>
                </a:lnTo>
                <a:lnTo>
                  <a:pt x="20012" y="13776"/>
                </a:lnTo>
                <a:lnTo>
                  <a:pt x="19957" y="13666"/>
                </a:lnTo>
                <a:lnTo>
                  <a:pt x="19875" y="13585"/>
                </a:lnTo>
                <a:lnTo>
                  <a:pt x="19821" y="13558"/>
                </a:lnTo>
                <a:lnTo>
                  <a:pt x="19657" y="13558"/>
                </a:lnTo>
                <a:lnTo>
                  <a:pt x="19575" y="13613"/>
                </a:lnTo>
                <a:lnTo>
                  <a:pt x="19520" y="13640"/>
                </a:lnTo>
                <a:lnTo>
                  <a:pt x="19328" y="13776"/>
                </a:lnTo>
                <a:lnTo>
                  <a:pt x="19191" y="13911"/>
                </a:lnTo>
                <a:lnTo>
                  <a:pt x="19082" y="14047"/>
                </a:lnTo>
                <a:lnTo>
                  <a:pt x="18836" y="14129"/>
                </a:lnTo>
                <a:lnTo>
                  <a:pt x="18479" y="14292"/>
                </a:lnTo>
                <a:lnTo>
                  <a:pt x="18479" y="14183"/>
                </a:lnTo>
                <a:lnTo>
                  <a:pt x="18452" y="13666"/>
                </a:lnTo>
                <a:lnTo>
                  <a:pt x="19082" y="13477"/>
                </a:lnTo>
                <a:lnTo>
                  <a:pt x="19766" y="13232"/>
                </a:lnTo>
                <a:lnTo>
                  <a:pt x="20478" y="13014"/>
                </a:lnTo>
                <a:lnTo>
                  <a:pt x="20697" y="12961"/>
                </a:lnTo>
                <a:close/>
                <a:moveTo>
                  <a:pt x="20314" y="14292"/>
                </a:moveTo>
                <a:lnTo>
                  <a:pt x="20095" y="14808"/>
                </a:lnTo>
                <a:lnTo>
                  <a:pt x="19875" y="14835"/>
                </a:lnTo>
                <a:lnTo>
                  <a:pt x="19957" y="14591"/>
                </a:lnTo>
                <a:lnTo>
                  <a:pt x="20039" y="14318"/>
                </a:lnTo>
                <a:lnTo>
                  <a:pt x="20314" y="14292"/>
                </a:lnTo>
                <a:close/>
                <a:moveTo>
                  <a:pt x="19602" y="14428"/>
                </a:moveTo>
                <a:lnTo>
                  <a:pt x="19520" y="14645"/>
                </a:lnTo>
                <a:lnTo>
                  <a:pt x="19465" y="14754"/>
                </a:lnTo>
                <a:lnTo>
                  <a:pt x="19382" y="14862"/>
                </a:lnTo>
                <a:lnTo>
                  <a:pt x="19355" y="14889"/>
                </a:lnTo>
                <a:lnTo>
                  <a:pt x="19355" y="14862"/>
                </a:lnTo>
                <a:lnTo>
                  <a:pt x="19273" y="14781"/>
                </a:lnTo>
                <a:lnTo>
                  <a:pt x="19246" y="14699"/>
                </a:lnTo>
                <a:lnTo>
                  <a:pt x="19246" y="14536"/>
                </a:lnTo>
                <a:lnTo>
                  <a:pt x="19602" y="14428"/>
                </a:lnTo>
                <a:close/>
                <a:moveTo>
                  <a:pt x="18890" y="14672"/>
                </a:moveTo>
                <a:lnTo>
                  <a:pt x="18918" y="14781"/>
                </a:lnTo>
                <a:lnTo>
                  <a:pt x="18945" y="14917"/>
                </a:lnTo>
                <a:lnTo>
                  <a:pt x="19000" y="15025"/>
                </a:lnTo>
                <a:lnTo>
                  <a:pt x="19082" y="15134"/>
                </a:lnTo>
                <a:lnTo>
                  <a:pt x="18561" y="15378"/>
                </a:lnTo>
                <a:lnTo>
                  <a:pt x="18233" y="15541"/>
                </a:lnTo>
                <a:lnTo>
                  <a:pt x="17877" y="15677"/>
                </a:lnTo>
                <a:lnTo>
                  <a:pt x="17165" y="15867"/>
                </a:lnTo>
                <a:lnTo>
                  <a:pt x="17357" y="15596"/>
                </a:lnTo>
                <a:lnTo>
                  <a:pt x="17548" y="15351"/>
                </a:lnTo>
                <a:lnTo>
                  <a:pt x="17822" y="15134"/>
                </a:lnTo>
                <a:lnTo>
                  <a:pt x="18425" y="14835"/>
                </a:lnTo>
                <a:lnTo>
                  <a:pt x="18890" y="14672"/>
                </a:lnTo>
                <a:close/>
                <a:moveTo>
                  <a:pt x="20423" y="7526"/>
                </a:moveTo>
                <a:lnTo>
                  <a:pt x="20532" y="7797"/>
                </a:lnTo>
                <a:lnTo>
                  <a:pt x="20314" y="7825"/>
                </a:lnTo>
                <a:lnTo>
                  <a:pt x="20122" y="7879"/>
                </a:lnTo>
                <a:lnTo>
                  <a:pt x="19711" y="8070"/>
                </a:lnTo>
                <a:lnTo>
                  <a:pt x="19300" y="8260"/>
                </a:lnTo>
                <a:lnTo>
                  <a:pt x="18945" y="8423"/>
                </a:lnTo>
                <a:lnTo>
                  <a:pt x="18370" y="8613"/>
                </a:lnTo>
                <a:lnTo>
                  <a:pt x="18096" y="8722"/>
                </a:lnTo>
                <a:lnTo>
                  <a:pt x="17795" y="8830"/>
                </a:lnTo>
                <a:lnTo>
                  <a:pt x="17658" y="8776"/>
                </a:lnTo>
                <a:lnTo>
                  <a:pt x="17493" y="8749"/>
                </a:lnTo>
                <a:lnTo>
                  <a:pt x="17329" y="8776"/>
                </a:lnTo>
                <a:lnTo>
                  <a:pt x="17275" y="8830"/>
                </a:lnTo>
                <a:lnTo>
                  <a:pt x="17193" y="8857"/>
                </a:lnTo>
                <a:lnTo>
                  <a:pt x="17138" y="8967"/>
                </a:lnTo>
                <a:lnTo>
                  <a:pt x="17083" y="9102"/>
                </a:lnTo>
                <a:lnTo>
                  <a:pt x="17083" y="9374"/>
                </a:lnTo>
                <a:lnTo>
                  <a:pt x="17165" y="9645"/>
                </a:lnTo>
                <a:lnTo>
                  <a:pt x="17247" y="9890"/>
                </a:lnTo>
                <a:lnTo>
                  <a:pt x="17302" y="9971"/>
                </a:lnTo>
                <a:lnTo>
                  <a:pt x="17056" y="10053"/>
                </a:lnTo>
                <a:lnTo>
                  <a:pt x="16809" y="10161"/>
                </a:lnTo>
                <a:lnTo>
                  <a:pt x="16782" y="10189"/>
                </a:lnTo>
                <a:lnTo>
                  <a:pt x="16782" y="10243"/>
                </a:lnTo>
                <a:lnTo>
                  <a:pt x="16809" y="10271"/>
                </a:lnTo>
                <a:lnTo>
                  <a:pt x="17165" y="10298"/>
                </a:lnTo>
                <a:lnTo>
                  <a:pt x="17493" y="10298"/>
                </a:lnTo>
                <a:lnTo>
                  <a:pt x="17631" y="10461"/>
                </a:lnTo>
                <a:lnTo>
                  <a:pt x="17959" y="10787"/>
                </a:lnTo>
                <a:lnTo>
                  <a:pt x="18150" y="10923"/>
                </a:lnTo>
                <a:lnTo>
                  <a:pt x="17302" y="11249"/>
                </a:lnTo>
                <a:lnTo>
                  <a:pt x="16918" y="11439"/>
                </a:lnTo>
                <a:lnTo>
                  <a:pt x="16508" y="11656"/>
                </a:lnTo>
                <a:lnTo>
                  <a:pt x="16481" y="11710"/>
                </a:lnTo>
                <a:lnTo>
                  <a:pt x="16481" y="11765"/>
                </a:lnTo>
                <a:lnTo>
                  <a:pt x="16508" y="11819"/>
                </a:lnTo>
                <a:lnTo>
                  <a:pt x="16563" y="11819"/>
                </a:lnTo>
                <a:lnTo>
                  <a:pt x="16836" y="11792"/>
                </a:lnTo>
                <a:lnTo>
                  <a:pt x="17083" y="11765"/>
                </a:lnTo>
                <a:lnTo>
                  <a:pt x="17604" y="11602"/>
                </a:lnTo>
                <a:lnTo>
                  <a:pt x="18123" y="11439"/>
                </a:lnTo>
                <a:lnTo>
                  <a:pt x="18616" y="11249"/>
                </a:lnTo>
                <a:lnTo>
                  <a:pt x="18643" y="11221"/>
                </a:lnTo>
                <a:lnTo>
                  <a:pt x="18780" y="11357"/>
                </a:lnTo>
                <a:lnTo>
                  <a:pt x="18807" y="11412"/>
                </a:lnTo>
                <a:lnTo>
                  <a:pt x="18836" y="11493"/>
                </a:lnTo>
                <a:lnTo>
                  <a:pt x="18836" y="11656"/>
                </a:lnTo>
                <a:lnTo>
                  <a:pt x="18753" y="11819"/>
                </a:lnTo>
                <a:lnTo>
                  <a:pt x="18179" y="11955"/>
                </a:lnTo>
                <a:lnTo>
                  <a:pt x="17548" y="12064"/>
                </a:lnTo>
                <a:lnTo>
                  <a:pt x="17275" y="12146"/>
                </a:lnTo>
                <a:lnTo>
                  <a:pt x="16974" y="12254"/>
                </a:lnTo>
                <a:lnTo>
                  <a:pt x="16700" y="12390"/>
                </a:lnTo>
                <a:lnTo>
                  <a:pt x="16454" y="12525"/>
                </a:lnTo>
                <a:lnTo>
                  <a:pt x="16426" y="12580"/>
                </a:lnTo>
                <a:lnTo>
                  <a:pt x="16426" y="12635"/>
                </a:lnTo>
                <a:lnTo>
                  <a:pt x="16454" y="12688"/>
                </a:lnTo>
                <a:lnTo>
                  <a:pt x="16508" y="12688"/>
                </a:lnTo>
                <a:lnTo>
                  <a:pt x="16974" y="12661"/>
                </a:lnTo>
                <a:lnTo>
                  <a:pt x="17411" y="12580"/>
                </a:lnTo>
                <a:lnTo>
                  <a:pt x="18315" y="12390"/>
                </a:lnTo>
                <a:lnTo>
                  <a:pt x="18261" y="12498"/>
                </a:lnTo>
                <a:lnTo>
                  <a:pt x="18150" y="12716"/>
                </a:lnTo>
                <a:lnTo>
                  <a:pt x="18068" y="12906"/>
                </a:lnTo>
                <a:lnTo>
                  <a:pt x="18041" y="13096"/>
                </a:lnTo>
                <a:lnTo>
                  <a:pt x="18014" y="13314"/>
                </a:lnTo>
                <a:lnTo>
                  <a:pt x="17302" y="13477"/>
                </a:lnTo>
                <a:lnTo>
                  <a:pt x="16974" y="13558"/>
                </a:lnTo>
                <a:lnTo>
                  <a:pt x="16645" y="13694"/>
                </a:lnTo>
                <a:lnTo>
                  <a:pt x="16618" y="13721"/>
                </a:lnTo>
                <a:lnTo>
                  <a:pt x="16618" y="13776"/>
                </a:lnTo>
                <a:lnTo>
                  <a:pt x="16645" y="13803"/>
                </a:lnTo>
                <a:lnTo>
                  <a:pt x="16809" y="13857"/>
                </a:lnTo>
                <a:lnTo>
                  <a:pt x="16974" y="13884"/>
                </a:lnTo>
                <a:lnTo>
                  <a:pt x="17329" y="13884"/>
                </a:lnTo>
                <a:lnTo>
                  <a:pt x="17686" y="13857"/>
                </a:lnTo>
                <a:lnTo>
                  <a:pt x="18041" y="13776"/>
                </a:lnTo>
                <a:lnTo>
                  <a:pt x="18041" y="14183"/>
                </a:lnTo>
                <a:lnTo>
                  <a:pt x="18014" y="14318"/>
                </a:lnTo>
                <a:lnTo>
                  <a:pt x="17986" y="14455"/>
                </a:lnTo>
                <a:lnTo>
                  <a:pt x="17904" y="14536"/>
                </a:lnTo>
                <a:lnTo>
                  <a:pt x="17604" y="14699"/>
                </a:lnTo>
                <a:lnTo>
                  <a:pt x="17275" y="14808"/>
                </a:lnTo>
                <a:lnTo>
                  <a:pt x="16618" y="15080"/>
                </a:lnTo>
                <a:lnTo>
                  <a:pt x="16289" y="15243"/>
                </a:lnTo>
                <a:lnTo>
                  <a:pt x="16261" y="15297"/>
                </a:lnTo>
                <a:lnTo>
                  <a:pt x="16261" y="15378"/>
                </a:lnTo>
                <a:lnTo>
                  <a:pt x="16316" y="15405"/>
                </a:lnTo>
                <a:lnTo>
                  <a:pt x="16481" y="15433"/>
                </a:lnTo>
                <a:lnTo>
                  <a:pt x="16645" y="15460"/>
                </a:lnTo>
                <a:lnTo>
                  <a:pt x="16809" y="15433"/>
                </a:lnTo>
                <a:lnTo>
                  <a:pt x="16974" y="15433"/>
                </a:lnTo>
                <a:lnTo>
                  <a:pt x="16782" y="15677"/>
                </a:lnTo>
                <a:lnTo>
                  <a:pt x="16481" y="16003"/>
                </a:lnTo>
                <a:lnTo>
                  <a:pt x="16372" y="16085"/>
                </a:lnTo>
                <a:lnTo>
                  <a:pt x="16261" y="16112"/>
                </a:lnTo>
                <a:lnTo>
                  <a:pt x="16152" y="16112"/>
                </a:lnTo>
                <a:lnTo>
                  <a:pt x="16043" y="16057"/>
                </a:lnTo>
                <a:lnTo>
                  <a:pt x="15961" y="16003"/>
                </a:lnTo>
                <a:lnTo>
                  <a:pt x="15879" y="15922"/>
                </a:lnTo>
                <a:lnTo>
                  <a:pt x="15715" y="15731"/>
                </a:lnTo>
                <a:lnTo>
                  <a:pt x="15604" y="15596"/>
                </a:lnTo>
                <a:lnTo>
                  <a:pt x="15550" y="15433"/>
                </a:lnTo>
                <a:lnTo>
                  <a:pt x="15413" y="15134"/>
                </a:lnTo>
                <a:lnTo>
                  <a:pt x="15358" y="14808"/>
                </a:lnTo>
                <a:lnTo>
                  <a:pt x="15331" y="14482"/>
                </a:lnTo>
                <a:lnTo>
                  <a:pt x="15331" y="14129"/>
                </a:lnTo>
                <a:lnTo>
                  <a:pt x="15304" y="13803"/>
                </a:lnTo>
                <a:lnTo>
                  <a:pt x="15276" y="13640"/>
                </a:lnTo>
                <a:lnTo>
                  <a:pt x="15249" y="13477"/>
                </a:lnTo>
                <a:lnTo>
                  <a:pt x="15167" y="13340"/>
                </a:lnTo>
                <a:lnTo>
                  <a:pt x="15057" y="13177"/>
                </a:lnTo>
                <a:lnTo>
                  <a:pt x="14920" y="12987"/>
                </a:lnTo>
                <a:lnTo>
                  <a:pt x="14811" y="12798"/>
                </a:lnTo>
                <a:lnTo>
                  <a:pt x="14701" y="12580"/>
                </a:lnTo>
                <a:lnTo>
                  <a:pt x="14647" y="12335"/>
                </a:lnTo>
                <a:lnTo>
                  <a:pt x="14537" y="12009"/>
                </a:lnTo>
                <a:lnTo>
                  <a:pt x="14427" y="11873"/>
                </a:lnTo>
                <a:lnTo>
                  <a:pt x="14318" y="11738"/>
                </a:lnTo>
                <a:lnTo>
                  <a:pt x="14208" y="11656"/>
                </a:lnTo>
                <a:lnTo>
                  <a:pt x="14072" y="11602"/>
                </a:lnTo>
                <a:lnTo>
                  <a:pt x="13962" y="11547"/>
                </a:lnTo>
                <a:lnTo>
                  <a:pt x="13825" y="11520"/>
                </a:lnTo>
                <a:lnTo>
                  <a:pt x="13251" y="11520"/>
                </a:lnTo>
                <a:lnTo>
                  <a:pt x="12976" y="11493"/>
                </a:lnTo>
                <a:lnTo>
                  <a:pt x="12867" y="11466"/>
                </a:lnTo>
                <a:lnTo>
                  <a:pt x="12785" y="11412"/>
                </a:lnTo>
                <a:lnTo>
                  <a:pt x="12676" y="11357"/>
                </a:lnTo>
                <a:lnTo>
                  <a:pt x="12620" y="11302"/>
                </a:lnTo>
                <a:lnTo>
                  <a:pt x="12511" y="11139"/>
                </a:lnTo>
                <a:lnTo>
                  <a:pt x="12429" y="10950"/>
                </a:lnTo>
                <a:lnTo>
                  <a:pt x="12401" y="10732"/>
                </a:lnTo>
                <a:lnTo>
                  <a:pt x="12401" y="10271"/>
                </a:lnTo>
                <a:lnTo>
                  <a:pt x="12456" y="9945"/>
                </a:lnTo>
                <a:lnTo>
                  <a:pt x="12483" y="9591"/>
                </a:lnTo>
                <a:lnTo>
                  <a:pt x="12565" y="9265"/>
                </a:lnTo>
                <a:lnTo>
                  <a:pt x="12703" y="8967"/>
                </a:lnTo>
                <a:lnTo>
                  <a:pt x="12840" y="8776"/>
                </a:lnTo>
                <a:lnTo>
                  <a:pt x="13031" y="8613"/>
                </a:lnTo>
                <a:lnTo>
                  <a:pt x="13222" y="8504"/>
                </a:lnTo>
                <a:lnTo>
                  <a:pt x="13442" y="8450"/>
                </a:lnTo>
                <a:lnTo>
                  <a:pt x="13688" y="8396"/>
                </a:lnTo>
                <a:lnTo>
                  <a:pt x="14181" y="8396"/>
                </a:lnTo>
                <a:lnTo>
                  <a:pt x="14400" y="8423"/>
                </a:lnTo>
                <a:lnTo>
                  <a:pt x="14729" y="8477"/>
                </a:lnTo>
                <a:lnTo>
                  <a:pt x="15057" y="8586"/>
                </a:lnTo>
                <a:lnTo>
                  <a:pt x="15742" y="8776"/>
                </a:lnTo>
                <a:lnTo>
                  <a:pt x="16070" y="8857"/>
                </a:lnTo>
                <a:lnTo>
                  <a:pt x="16399" y="8885"/>
                </a:lnTo>
                <a:lnTo>
                  <a:pt x="16918" y="8885"/>
                </a:lnTo>
                <a:lnTo>
                  <a:pt x="17083" y="8830"/>
                </a:lnTo>
                <a:lnTo>
                  <a:pt x="17275" y="8749"/>
                </a:lnTo>
                <a:lnTo>
                  <a:pt x="17411" y="8667"/>
                </a:lnTo>
                <a:lnTo>
                  <a:pt x="17493" y="8559"/>
                </a:lnTo>
                <a:lnTo>
                  <a:pt x="17521" y="8423"/>
                </a:lnTo>
                <a:lnTo>
                  <a:pt x="17850" y="8396"/>
                </a:lnTo>
                <a:lnTo>
                  <a:pt x="18179" y="8314"/>
                </a:lnTo>
                <a:lnTo>
                  <a:pt x="18534" y="8205"/>
                </a:lnTo>
                <a:lnTo>
                  <a:pt x="18863" y="8070"/>
                </a:lnTo>
                <a:lnTo>
                  <a:pt x="19985" y="7634"/>
                </a:lnTo>
                <a:lnTo>
                  <a:pt x="20423" y="7526"/>
                </a:lnTo>
                <a:close/>
                <a:moveTo>
                  <a:pt x="6981" y="3043"/>
                </a:moveTo>
                <a:lnTo>
                  <a:pt x="7008" y="3098"/>
                </a:lnTo>
                <a:lnTo>
                  <a:pt x="7008" y="3287"/>
                </a:lnTo>
                <a:lnTo>
                  <a:pt x="6871" y="3613"/>
                </a:lnTo>
                <a:lnTo>
                  <a:pt x="6817" y="3776"/>
                </a:lnTo>
                <a:lnTo>
                  <a:pt x="6789" y="3939"/>
                </a:lnTo>
                <a:lnTo>
                  <a:pt x="6789" y="4130"/>
                </a:lnTo>
                <a:lnTo>
                  <a:pt x="6871" y="4293"/>
                </a:lnTo>
                <a:lnTo>
                  <a:pt x="6953" y="4483"/>
                </a:lnTo>
                <a:lnTo>
                  <a:pt x="7035" y="4646"/>
                </a:lnTo>
                <a:lnTo>
                  <a:pt x="7035" y="4728"/>
                </a:lnTo>
                <a:lnTo>
                  <a:pt x="7008" y="4728"/>
                </a:lnTo>
                <a:lnTo>
                  <a:pt x="6953" y="4755"/>
                </a:lnTo>
                <a:lnTo>
                  <a:pt x="6844" y="4728"/>
                </a:lnTo>
                <a:lnTo>
                  <a:pt x="6707" y="4673"/>
                </a:lnTo>
                <a:lnTo>
                  <a:pt x="6406" y="4538"/>
                </a:lnTo>
                <a:lnTo>
                  <a:pt x="6242" y="4429"/>
                </a:lnTo>
                <a:lnTo>
                  <a:pt x="5996" y="4266"/>
                </a:lnTo>
                <a:lnTo>
                  <a:pt x="5858" y="4212"/>
                </a:lnTo>
                <a:lnTo>
                  <a:pt x="5721" y="4184"/>
                </a:lnTo>
                <a:lnTo>
                  <a:pt x="5612" y="4184"/>
                </a:lnTo>
                <a:lnTo>
                  <a:pt x="5503" y="4212"/>
                </a:lnTo>
                <a:lnTo>
                  <a:pt x="5311" y="4293"/>
                </a:lnTo>
                <a:lnTo>
                  <a:pt x="4873" y="4510"/>
                </a:lnTo>
                <a:lnTo>
                  <a:pt x="4462" y="4701"/>
                </a:lnTo>
                <a:lnTo>
                  <a:pt x="4298" y="4755"/>
                </a:lnTo>
                <a:lnTo>
                  <a:pt x="4189" y="4836"/>
                </a:lnTo>
                <a:lnTo>
                  <a:pt x="4107" y="4946"/>
                </a:lnTo>
                <a:lnTo>
                  <a:pt x="4052" y="5054"/>
                </a:lnTo>
                <a:lnTo>
                  <a:pt x="4025" y="5162"/>
                </a:lnTo>
                <a:lnTo>
                  <a:pt x="4025" y="5380"/>
                </a:lnTo>
                <a:lnTo>
                  <a:pt x="4052" y="5488"/>
                </a:lnTo>
                <a:lnTo>
                  <a:pt x="4107" y="5598"/>
                </a:lnTo>
                <a:lnTo>
                  <a:pt x="4271" y="5761"/>
                </a:lnTo>
                <a:lnTo>
                  <a:pt x="4380" y="5842"/>
                </a:lnTo>
                <a:lnTo>
                  <a:pt x="4489" y="5869"/>
                </a:lnTo>
                <a:lnTo>
                  <a:pt x="4626" y="5896"/>
                </a:lnTo>
                <a:lnTo>
                  <a:pt x="4764" y="5896"/>
                </a:lnTo>
                <a:lnTo>
                  <a:pt x="4900" y="5869"/>
                </a:lnTo>
                <a:lnTo>
                  <a:pt x="5119" y="5787"/>
                </a:lnTo>
                <a:lnTo>
                  <a:pt x="5311" y="5679"/>
                </a:lnTo>
                <a:lnTo>
                  <a:pt x="5694" y="5461"/>
                </a:lnTo>
                <a:lnTo>
                  <a:pt x="5885" y="5407"/>
                </a:lnTo>
                <a:lnTo>
                  <a:pt x="6078" y="5380"/>
                </a:lnTo>
                <a:lnTo>
                  <a:pt x="6160" y="5407"/>
                </a:lnTo>
                <a:lnTo>
                  <a:pt x="6269" y="5435"/>
                </a:lnTo>
                <a:lnTo>
                  <a:pt x="6351" y="5488"/>
                </a:lnTo>
                <a:lnTo>
                  <a:pt x="6460" y="5570"/>
                </a:lnTo>
                <a:lnTo>
                  <a:pt x="6598" y="5733"/>
                </a:lnTo>
                <a:lnTo>
                  <a:pt x="6653" y="5869"/>
                </a:lnTo>
                <a:lnTo>
                  <a:pt x="6680" y="5977"/>
                </a:lnTo>
                <a:lnTo>
                  <a:pt x="6625" y="6087"/>
                </a:lnTo>
                <a:lnTo>
                  <a:pt x="6571" y="6168"/>
                </a:lnTo>
                <a:lnTo>
                  <a:pt x="6460" y="6250"/>
                </a:lnTo>
                <a:lnTo>
                  <a:pt x="6187" y="6385"/>
                </a:lnTo>
                <a:lnTo>
                  <a:pt x="5749" y="6575"/>
                </a:lnTo>
                <a:lnTo>
                  <a:pt x="5557" y="6684"/>
                </a:lnTo>
                <a:lnTo>
                  <a:pt x="5339" y="6819"/>
                </a:lnTo>
                <a:lnTo>
                  <a:pt x="5010" y="7092"/>
                </a:lnTo>
                <a:lnTo>
                  <a:pt x="4736" y="7390"/>
                </a:lnTo>
                <a:lnTo>
                  <a:pt x="4161" y="8015"/>
                </a:lnTo>
                <a:lnTo>
                  <a:pt x="3996" y="8178"/>
                </a:lnTo>
                <a:lnTo>
                  <a:pt x="3832" y="8286"/>
                </a:lnTo>
                <a:lnTo>
                  <a:pt x="3668" y="8396"/>
                </a:lnTo>
                <a:lnTo>
                  <a:pt x="3094" y="8640"/>
                </a:lnTo>
                <a:lnTo>
                  <a:pt x="2710" y="8776"/>
                </a:lnTo>
                <a:lnTo>
                  <a:pt x="2491" y="8885"/>
                </a:lnTo>
                <a:lnTo>
                  <a:pt x="2245" y="8993"/>
                </a:lnTo>
                <a:lnTo>
                  <a:pt x="1998" y="9156"/>
                </a:lnTo>
                <a:lnTo>
                  <a:pt x="1780" y="9346"/>
                </a:lnTo>
                <a:lnTo>
                  <a:pt x="1698" y="9456"/>
                </a:lnTo>
                <a:lnTo>
                  <a:pt x="1616" y="9564"/>
                </a:lnTo>
                <a:lnTo>
                  <a:pt x="1561" y="9700"/>
                </a:lnTo>
                <a:lnTo>
                  <a:pt x="1534" y="9808"/>
                </a:lnTo>
                <a:lnTo>
                  <a:pt x="1534" y="9917"/>
                </a:lnTo>
                <a:lnTo>
                  <a:pt x="1561" y="10053"/>
                </a:lnTo>
                <a:lnTo>
                  <a:pt x="1616" y="10161"/>
                </a:lnTo>
                <a:lnTo>
                  <a:pt x="1725" y="10298"/>
                </a:lnTo>
                <a:lnTo>
                  <a:pt x="1834" y="10379"/>
                </a:lnTo>
                <a:lnTo>
                  <a:pt x="1944" y="10406"/>
                </a:lnTo>
                <a:lnTo>
                  <a:pt x="2218" y="10487"/>
                </a:lnTo>
                <a:lnTo>
                  <a:pt x="2464" y="10542"/>
                </a:lnTo>
                <a:lnTo>
                  <a:pt x="2655" y="10650"/>
                </a:lnTo>
                <a:lnTo>
                  <a:pt x="2848" y="10787"/>
                </a:lnTo>
                <a:lnTo>
                  <a:pt x="3039" y="10976"/>
                </a:lnTo>
                <a:lnTo>
                  <a:pt x="3230" y="11139"/>
                </a:lnTo>
                <a:lnTo>
                  <a:pt x="3450" y="11249"/>
                </a:lnTo>
                <a:lnTo>
                  <a:pt x="3668" y="11330"/>
                </a:lnTo>
                <a:lnTo>
                  <a:pt x="3887" y="11384"/>
                </a:lnTo>
                <a:lnTo>
                  <a:pt x="4380" y="11493"/>
                </a:lnTo>
                <a:lnTo>
                  <a:pt x="4599" y="11520"/>
                </a:lnTo>
                <a:lnTo>
                  <a:pt x="4846" y="11602"/>
                </a:lnTo>
                <a:lnTo>
                  <a:pt x="5366" y="11765"/>
                </a:lnTo>
                <a:lnTo>
                  <a:pt x="5885" y="12009"/>
                </a:lnTo>
                <a:lnTo>
                  <a:pt x="6871" y="12525"/>
                </a:lnTo>
                <a:lnTo>
                  <a:pt x="7117" y="12661"/>
                </a:lnTo>
                <a:lnTo>
                  <a:pt x="7364" y="12824"/>
                </a:lnTo>
                <a:lnTo>
                  <a:pt x="7556" y="13042"/>
                </a:lnTo>
                <a:lnTo>
                  <a:pt x="7638" y="13150"/>
                </a:lnTo>
                <a:lnTo>
                  <a:pt x="7692" y="13287"/>
                </a:lnTo>
                <a:lnTo>
                  <a:pt x="7748" y="13450"/>
                </a:lnTo>
                <a:lnTo>
                  <a:pt x="7748" y="13613"/>
                </a:lnTo>
                <a:lnTo>
                  <a:pt x="7721" y="13776"/>
                </a:lnTo>
                <a:lnTo>
                  <a:pt x="7692" y="13939"/>
                </a:lnTo>
                <a:lnTo>
                  <a:pt x="7583" y="14237"/>
                </a:lnTo>
                <a:lnTo>
                  <a:pt x="7419" y="14536"/>
                </a:lnTo>
                <a:lnTo>
                  <a:pt x="7282" y="14781"/>
                </a:lnTo>
                <a:lnTo>
                  <a:pt x="7117" y="15025"/>
                </a:lnTo>
                <a:lnTo>
                  <a:pt x="6762" y="15486"/>
                </a:lnTo>
                <a:lnTo>
                  <a:pt x="6406" y="15949"/>
                </a:lnTo>
                <a:lnTo>
                  <a:pt x="6078" y="16411"/>
                </a:lnTo>
                <a:lnTo>
                  <a:pt x="5941" y="16628"/>
                </a:lnTo>
                <a:lnTo>
                  <a:pt x="5831" y="16872"/>
                </a:lnTo>
                <a:lnTo>
                  <a:pt x="5749" y="17117"/>
                </a:lnTo>
                <a:lnTo>
                  <a:pt x="5694" y="17361"/>
                </a:lnTo>
                <a:lnTo>
                  <a:pt x="5694" y="17687"/>
                </a:lnTo>
                <a:lnTo>
                  <a:pt x="5667" y="17878"/>
                </a:lnTo>
                <a:lnTo>
                  <a:pt x="5639" y="18041"/>
                </a:lnTo>
                <a:lnTo>
                  <a:pt x="5421" y="17443"/>
                </a:lnTo>
                <a:lnTo>
                  <a:pt x="5257" y="16819"/>
                </a:lnTo>
                <a:lnTo>
                  <a:pt x="5119" y="16167"/>
                </a:lnTo>
                <a:lnTo>
                  <a:pt x="4955" y="15541"/>
                </a:lnTo>
                <a:lnTo>
                  <a:pt x="4818" y="15162"/>
                </a:lnTo>
                <a:lnTo>
                  <a:pt x="4682" y="14781"/>
                </a:lnTo>
                <a:lnTo>
                  <a:pt x="4079" y="13314"/>
                </a:lnTo>
                <a:lnTo>
                  <a:pt x="3778" y="12553"/>
                </a:lnTo>
                <a:lnTo>
                  <a:pt x="3668" y="12309"/>
                </a:lnTo>
                <a:lnTo>
                  <a:pt x="3559" y="12064"/>
                </a:lnTo>
                <a:lnTo>
                  <a:pt x="3450" y="11846"/>
                </a:lnTo>
                <a:lnTo>
                  <a:pt x="3312" y="11629"/>
                </a:lnTo>
                <a:lnTo>
                  <a:pt x="3148" y="11439"/>
                </a:lnTo>
                <a:lnTo>
                  <a:pt x="2957" y="11249"/>
                </a:lnTo>
                <a:lnTo>
                  <a:pt x="2766" y="11058"/>
                </a:lnTo>
                <a:lnTo>
                  <a:pt x="2546" y="10895"/>
                </a:lnTo>
                <a:lnTo>
                  <a:pt x="2300" y="10732"/>
                </a:lnTo>
                <a:lnTo>
                  <a:pt x="2026" y="10569"/>
                </a:lnTo>
                <a:lnTo>
                  <a:pt x="1505" y="10298"/>
                </a:lnTo>
                <a:lnTo>
                  <a:pt x="1369" y="10189"/>
                </a:lnTo>
                <a:lnTo>
                  <a:pt x="1259" y="10108"/>
                </a:lnTo>
                <a:lnTo>
                  <a:pt x="1095" y="9890"/>
                </a:lnTo>
                <a:lnTo>
                  <a:pt x="959" y="9672"/>
                </a:lnTo>
                <a:lnTo>
                  <a:pt x="821" y="9401"/>
                </a:lnTo>
                <a:lnTo>
                  <a:pt x="766" y="9319"/>
                </a:lnTo>
                <a:lnTo>
                  <a:pt x="903" y="8694"/>
                </a:lnTo>
                <a:lnTo>
                  <a:pt x="1041" y="8070"/>
                </a:lnTo>
                <a:lnTo>
                  <a:pt x="1232" y="7471"/>
                </a:lnTo>
                <a:lnTo>
                  <a:pt x="1725" y="6277"/>
                </a:lnTo>
                <a:lnTo>
                  <a:pt x="2026" y="5733"/>
                </a:lnTo>
                <a:lnTo>
                  <a:pt x="2327" y="5190"/>
                </a:lnTo>
                <a:lnTo>
                  <a:pt x="2683" y="4673"/>
                </a:lnTo>
                <a:lnTo>
                  <a:pt x="2984" y="4266"/>
                </a:lnTo>
                <a:lnTo>
                  <a:pt x="3312" y="3886"/>
                </a:lnTo>
                <a:lnTo>
                  <a:pt x="3641" y="4049"/>
                </a:lnTo>
                <a:lnTo>
                  <a:pt x="4025" y="4157"/>
                </a:lnTo>
                <a:lnTo>
                  <a:pt x="4380" y="4212"/>
                </a:lnTo>
                <a:lnTo>
                  <a:pt x="4571" y="4212"/>
                </a:lnTo>
                <a:lnTo>
                  <a:pt x="4764" y="4184"/>
                </a:lnTo>
                <a:lnTo>
                  <a:pt x="4928" y="4157"/>
                </a:lnTo>
                <a:lnTo>
                  <a:pt x="5064" y="4102"/>
                </a:lnTo>
                <a:lnTo>
                  <a:pt x="5339" y="3967"/>
                </a:lnTo>
                <a:lnTo>
                  <a:pt x="5612" y="3776"/>
                </a:lnTo>
                <a:lnTo>
                  <a:pt x="5858" y="3587"/>
                </a:lnTo>
                <a:lnTo>
                  <a:pt x="6132" y="3397"/>
                </a:lnTo>
                <a:lnTo>
                  <a:pt x="6351" y="3261"/>
                </a:lnTo>
                <a:lnTo>
                  <a:pt x="6571" y="3152"/>
                </a:lnTo>
                <a:lnTo>
                  <a:pt x="6762" y="3071"/>
                </a:lnTo>
                <a:lnTo>
                  <a:pt x="6844" y="3043"/>
                </a:lnTo>
                <a:lnTo>
                  <a:pt x="6981" y="3043"/>
                </a:lnTo>
                <a:close/>
                <a:moveTo>
                  <a:pt x="13770" y="20187"/>
                </a:moveTo>
                <a:lnTo>
                  <a:pt x="13935" y="20242"/>
                </a:lnTo>
                <a:lnTo>
                  <a:pt x="14126" y="20269"/>
                </a:lnTo>
                <a:lnTo>
                  <a:pt x="13825" y="20350"/>
                </a:lnTo>
                <a:lnTo>
                  <a:pt x="13825" y="20269"/>
                </a:lnTo>
                <a:lnTo>
                  <a:pt x="13797" y="20214"/>
                </a:lnTo>
                <a:lnTo>
                  <a:pt x="13770" y="20187"/>
                </a:lnTo>
                <a:close/>
                <a:moveTo>
                  <a:pt x="11526" y="842"/>
                </a:moveTo>
                <a:lnTo>
                  <a:pt x="12155" y="870"/>
                </a:lnTo>
                <a:lnTo>
                  <a:pt x="12730" y="923"/>
                </a:lnTo>
                <a:lnTo>
                  <a:pt x="12976" y="951"/>
                </a:lnTo>
                <a:lnTo>
                  <a:pt x="13222" y="1005"/>
                </a:lnTo>
                <a:lnTo>
                  <a:pt x="13743" y="1168"/>
                </a:lnTo>
                <a:lnTo>
                  <a:pt x="14263" y="1386"/>
                </a:lnTo>
                <a:lnTo>
                  <a:pt x="14756" y="1603"/>
                </a:lnTo>
                <a:lnTo>
                  <a:pt x="15276" y="1848"/>
                </a:lnTo>
                <a:lnTo>
                  <a:pt x="14674" y="2093"/>
                </a:lnTo>
                <a:lnTo>
                  <a:pt x="14427" y="2201"/>
                </a:lnTo>
                <a:lnTo>
                  <a:pt x="14208" y="2309"/>
                </a:lnTo>
                <a:lnTo>
                  <a:pt x="13990" y="2445"/>
                </a:lnTo>
                <a:lnTo>
                  <a:pt x="13797" y="2635"/>
                </a:lnTo>
                <a:lnTo>
                  <a:pt x="13770" y="2663"/>
                </a:lnTo>
                <a:lnTo>
                  <a:pt x="13797" y="2690"/>
                </a:lnTo>
                <a:lnTo>
                  <a:pt x="13825" y="2717"/>
                </a:lnTo>
                <a:lnTo>
                  <a:pt x="14099" y="2663"/>
                </a:lnTo>
                <a:lnTo>
                  <a:pt x="14345" y="2582"/>
                </a:lnTo>
                <a:lnTo>
                  <a:pt x="14865" y="2419"/>
                </a:lnTo>
                <a:lnTo>
                  <a:pt x="15304" y="2282"/>
                </a:lnTo>
                <a:lnTo>
                  <a:pt x="15550" y="2228"/>
                </a:lnTo>
                <a:lnTo>
                  <a:pt x="15742" y="2119"/>
                </a:lnTo>
                <a:lnTo>
                  <a:pt x="15933" y="2228"/>
                </a:lnTo>
                <a:lnTo>
                  <a:pt x="15879" y="2256"/>
                </a:lnTo>
                <a:lnTo>
                  <a:pt x="15440" y="2445"/>
                </a:lnTo>
                <a:lnTo>
                  <a:pt x="14975" y="2663"/>
                </a:lnTo>
                <a:lnTo>
                  <a:pt x="14783" y="2771"/>
                </a:lnTo>
                <a:lnTo>
                  <a:pt x="14565" y="2908"/>
                </a:lnTo>
                <a:lnTo>
                  <a:pt x="14372" y="3071"/>
                </a:lnTo>
                <a:lnTo>
                  <a:pt x="14236" y="3234"/>
                </a:lnTo>
                <a:lnTo>
                  <a:pt x="14208" y="3287"/>
                </a:lnTo>
                <a:lnTo>
                  <a:pt x="14236" y="3315"/>
                </a:lnTo>
                <a:lnTo>
                  <a:pt x="14263" y="3315"/>
                </a:lnTo>
                <a:lnTo>
                  <a:pt x="14427" y="3287"/>
                </a:lnTo>
                <a:lnTo>
                  <a:pt x="14619" y="3261"/>
                </a:lnTo>
                <a:lnTo>
                  <a:pt x="14947" y="3152"/>
                </a:lnTo>
                <a:lnTo>
                  <a:pt x="15577" y="2853"/>
                </a:lnTo>
                <a:lnTo>
                  <a:pt x="15988" y="2663"/>
                </a:lnTo>
                <a:lnTo>
                  <a:pt x="16399" y="2527"/>
                </a:lnTo>
                <a:lnTo>
                  <a:pt x="16536" y="2608"/>
                </a:lnTo>
                <a:lnTo>
                  <a:pt x="16891" y="2853"/>
                </a:lnTo>
                <a:lnTo>
                  <a:pt x="16316" y="3124"/>
                </a:lnTo>
                <a:lnTo>
                  <a:pt x="15468" y="3450"/>
                </a:lnTo>
                <a:lnTo>
                  <a:pt x="15029" y="3641"/>
                </a:lnTo>
                <a:lnTo>
                  <a:pt x="14619" y="3858"/>
                </a:lnTo>
                <a:lnTo>
                  <a:pt x="14592" y="3886"/>
                </a:lnTo>
                <a:lnTo>
                  <a:pt x="14592" y="3913"/>
                </a:lnTo>
                <a:lnTo>
                  <a:pt x="14647" y="3967"/>
                </a:lnTo>
                <a:lnTo>
                  <a:pt x="14865" y="3967"/>
                </a:lnTo>
                <a:lnTo>
                  <a:pt x="15111" y="3939"/>
                </a:lnTo>
                <a:lnTo>
                  <a:pt x="15550" y="3831"/>
                </a:lnTo>
                <a:lnTo>
                  <a:pt x="16015" y="3695"/>
                </a:lnTo>
                <a:lnTo>
                  <a:pt x="16454" y="3532"/>
                </a:lnTo>
                <a:lnTo>
                  <a:pt x="16891" y="3397"/>
                </a:lnTo>
                <a:lnTo>
                  <a:pt x="17384" y="3234"/>
                </a:lnTo>
                <a:lnTo>
                  <a:pt x="17604" y="3424"/>
                </a:lnTo>
                <a:lnTo>
                  <a:pt x="17357" y="3505"/>
                </a:lnTo>
                <a:lnTo>
                  <a:pt x="17111" y="3613"/>
                </a:lnTo>
                <a:lnTo>
                  <a:pt x="16645" y="3831"/>
                </a:lnTo>
                <a:lnTo>
                  <a:pt x="16234" y="4021"/>
                </a:lnTo>
                <a:lnTo>
                  <a:pt x="15906" y="4049"/>
                </a:lnTo>
                <a:lnTo>
                  <a:pt x="15604" y="4076"/>
                </a:lnTo>
                <a:lnTo>
                  <a:pt x="15276" y="4130"/>
                </a:lnTo>
                <a:lnTo>
                  <a:pt x="14975" y="4239"/>
                </a:lnTo>
                <a:lnTo>
                  <a:pt x="14701" y="4402"/>
                </a:lnTo>
                <a:lnTo>
                  <a:pt x="14592" y="4510"/>
                </a:lnTo>
                <a:lnTo>
                  <a:pt x="14483" y="4619"/>
                </a:lnTo>
                <a:lnTo>
                  <a:pt x="14400" y="4755"/>
                </a:lnTo>
                <a:lnTo>
                  <a:pt x="14318" y="4891"/>
                </a:lnTo>
                <a:lnTo>
                  <a:pt x="14236" y="5190"/>
                </a:lnTo>
                <a:lnTo>
                  <a:pt x="14208" y="5298"/>
                </a:lnTo>
                <a:lnTo>
                  <a:pt x="14208" y="5706"/>
                </a:lnTo>
                <a:lnTo>
                  <a:pt x="14181" y="5787"/>
                </a:lnTo>
                <a:lnTo>
                  <a:pt x="14126" y="5896"/>
                </a:lnTo>
                <a:lnTo>
                  <a:pt x="14017" y="5977"/>
                </a:lnTo>
                <a:lnTo>
                  <a:pt x="13770" y="6195"/>
                </a:lnTo>
                <a:lnTo>
                  <a:pt x="13551" y="6440"/>
                </a:lnTo>
                <a:lnTo>
                  <a:pt x="13497" y="6521"/>
                </a:lnTo>
                <a:lnTo>
                  <a:pt x="13469" y="6629"/>
                </a:lnTo>
                <a:lnTo>
                  <a:pt x="13469" y="6711"/>
                </a:lnTo>
                <a:lnTo>
                  <a:pt x="13497" y="6819"/>
                </a:lnTo>
                <a:lnTo>
                  <a:pt x="13551" y="6874"/>
                </a:lnTo>
                <a:lnTo>
                  <a:pt x="13579" y="6874"/>
                </a:lnTo>
                <a:lnTo>
                  <a:pt x="13442" y="6929"/>
                </a:lnTo>
                <a:lnTo>
                  <a:pt x="12976" y="7118"/>
                </a:lnTo>
                <a:lnTo>
                  <a:pt x="12785" y="7255"/>
                </a:lnTo>
                <a:lnTo>
                  <a:pt x="12565" y="7390"/>
                </a:lnTo>
                <a:lnTo>
                  <a:pt x="12429" y="7526"/>
                </a:lnTo>
                <a:lnTo>
                  <a:pt x="12374" y="7662"/>
                </a:lnTo>
                <a:lnTo>
                  <a:pt x="12374" y="7797"/>
                </a:lnTo>
                <a:lnTo>
                  <a:pt x="12429" y="7907"/>
                </a:lnTo>
                <a:lnTo>
                  <a:pt x="12511" y="8015"/>
                </a:lnTo>
                <a:lnTo>
                  <a:pt x="12620" y="8123"/>
                </a:lnTo>
                <a:lnTo>
                  <a:pt x="12785" y="8178"/>
                </a:lnTo>
                <a:lnTo>
                  <a:pt x="12922" y="8233"/>
                </a:lnTo>
                <a:lnTo>
                  <a:pt x="12758" y="8341"/>
                </a:lnTo>
                <a:lnTo>
                  <a:pt x="12593" y="8477"/>
                </a:lnTo>
                <a:lnTo>
                  <a:pt x="12456" y="8640"/>
                </a:lnTo>
                <a:lnTo>
                  <a:pt x="12319" y="8830"/>
                </a:lnTo>
                <a:lnTo>
                  <a:pt x="12210" y="9102"/>
                </a:lnTo>
                <a:lnTo>
                  <a:pt x="12155" y="9401"/>
                </a:lnTo>
                <a:lnTo>
                  <a:pt x="12073" y="9998"/>
                </a:lnTo>
                <a:lnTo>
                  <a:pt x="12019" y="10298"/>
                </a:lnTo>
                <a:lnTo>
                  <a:pt x="11991" y="10624"/>
                </a:lnTo>
                <a:lnTo>
                  <a:pt x="12019" y="10950"/>
                </a:lnTo>
                <a:lnTo>
                  <a:pt x="12046" y="11113"/>
                </a:lnTo>
                <a:lnTo>
                  <a:pt x="12128" y="11249"/>
                </a:lnTo>
                <a:lnTo>
                  <a:pt x="12292" y="11493"/>
                </a:lnTo>
                <a:lnTo>
                  <a:pt x="12374" y="11602"/>
                </a:lnTo>
                <a:lnTo>
                  <a:pt x="12483" y="11683"/>
                </a:lnTo>
                <a:lnTo>
                  <a:pt x="12593" y="11738"/>
                </a:lnTo>
                <a:lnTo>
                  <a:pt x="12730" y="11792"/>
                </a:lnTo>
                <a:lnTo>
                  <a:pt x="13031" y="11873"/>
                </a:lnTo>
                <a:lnTo>
                  <a:pt x="13360" y="11873"/>
                </a:lnTo>
                <a:lnTo>
                  <a:pt x="13715" y="11846"/>
                </a:lnTo>
                <a:lnTo>
                  <a:pt x="13879" y="11873"/>
                </a:lnTo>
                <a:lnTo>
                  <a:pt x="14017" y="11928"/>
                </a:lnTo>
                <a:lnTo>
                  <a:pt x="14126" y="12009"/>
                </a:lnTo>
                <a:lnTo>
                  <a:pt x="14208" y="12118"/>
                </a:lnTo>
                <a:lnTo>
                  <a:pt x="14290" y="12254"/>
                </a:lnTo>
                <a:lnTo>
                  <a:pt x="14345" y="12390"/>
                </a:lnTo>
                <a:lnTo>
                  <a:pt x="14400" y="12688"/>
                </a:lnTo>
                <a:lnTo>
                  <a:pt x="14454" y="12824"/>
                </a:lnTo>
                <a:lnTo>
                  <a:pt x="14510" y="12961"/>
                </a:lnTo>
                <a:lnTo>
                  <a:pt x="14565" y="13096"/>
                </a:lnTo>
                <a:lnTo>
                  <a:pt x="14674" y="13205"/>
                </a:lnTo>
                <a:lnTo>
                  <a:pt x="14811" y="13422"/>
                </a:lnTo>
                <a:lnTo>
                  <a:pt x="14920" y="13640"/>
                </a:lnTo>
                <a:lnTo>
                  <a:pt x="14975" y="13884"/>
                </a:lnTo>
                <a:lnTo>
                  <a:pt x="14975" y="14618"/>
                </a:lnTo>
                <a:lnTo>
                  <a:pt x="15029" y="15080"/>
                </a:lnTo>
                <a:lnTo>
                  <a:pt x="15084" y="15297"/>
                </a:lnTo>
                <a:lnTo>
                  <a:pt x="15140" y="15514"/>
                </a:lnTo>
                <a:lnTo>
                  <a:pt x="15249" y="15731"/>
                </a:lnTo>
                <a:lnTo>
                  <a:pt x="15358" y="15949"/>
                </a:lnTo>
                <a:lnTo>
                  <a:pt x="15550" y="16220"/>
                </a:lnTo>
                <a:lnTo>
                  <a:pt x="15659" y="16330"/>
                </a:lnTo>
                <a:lnTo>
                  <a:pt x="15769" y="16438"/>
                </a:lnTo>
                <a:lnTo>
                  <a:pt x="15906" y="16519"/>
                </a:lnTo>
                <a:lnTo>
                  <a:pt x="16043" y="16574"/>
                </a:lnTo>
                <a:lnTo>
                  <a:pt x="16207" y="16601"/>
                </a:lnTo>
                <a:lnTo>
                  <a:pt x="16399" y="16574"/>
                </a:lnTo>
                <a:lnTo>
                  <a:pt x="16536" y="16519"/>
                </a:lnTo>
                <a:lnTo>
                  <a:pt x="16672" y="16465"/>
                </a:lnTo>
                <a:lnTo>
                  <a:pt x="16782" y="16356"/>
                </a:lnTo>
                <a:lnTo>
                  <a:pt x="16891" y="16248"/>
                </a:lnTo>
                <a:lnTo>
                  <a:pt x="17275" y="16193"/>
                </a:lnTo>
                <a:lnTo>
                  <a:pt x="17658" y="16112"/>
                </a:lnTo>
                <a:lnTo>
                  <a:pt x="18425" y="15894"/>
                </a:lnTo>
                <a:lnTo>
                  <a:pt x="18807" y="15759"/>
                </a:lnTo>
                <a:lnTo>
                  <a:pt x="19164" y="15596"/>
                </a:lnTo>
                <a:lnTo>
                  <a:pt x="19520" y="15433"/>
                </a:lnTo>
                <a:lnTo>
                  <a:pt x="19903" y="15297"/>
                </a:lnTo>
                <a:lnTo>
                  <a:pt x="19657" y="15759"/>
                </a:lnTo>
                <a:lnTo>
                  <a:pt x="19382" y="16220"/>
                </a:lnTo>
                <a:lnTo>
                  <a:pt x="19246" y="16220"/>
                </a:lnTo>
                <a:lnTo>
                  <a:pt x="19082" y="16248"/>
                </a:lnTo>
                <a:lnTo>
                  <a:pt x="18753" y="16302"/>
                </a:lnTo>
                <a:lnTo>
                  <a:pt x="18261" y="16438"/>
                </a:lnTo>
                <a:lnTo>
                  <a:pt x="17138" y="16764"/>
                </a:lnTo>
                <a:lnTo>
                  <a:pt x="16070" y="17117"/>
                </a:lnTo>
                <a:lnTo>
                  <a:pt x="16043" y="17145"/>
                </a:lnTo>
                <a:lnTo>
                  <a:pt x="16015" y="17171"/>
                </a:lnTo>
                <a:lnTo>
                  <a:pt x="16015" y="17198"/>
                </a:lnTo>
                <a:lnTo>
                  <a:pt x="16070" y="17226"/>
                </a:lnTo>
                <a:lnTo>
                  <a:pt x="16261" y="17253"/>
                </a:lnTo>
                <a:lnTo>
                  <a:pt x="16508" y="17280"/>
                </a:lnTo>
                <a:lnTo>
                  <a:pt x="16947" y="17226"/>
                </a:lnTo>
                <a:lnTo>
                  <a:pt x="17384" y="17117"/>
                </a:lnTo>
                <a:lnTo>
                  <a:pt x="17822" y="17008"/>
                </a:lnTo>
                <a:lnTo>
                  <a:pt x="18343" y="16872"/>
                </a:lnTo>
                <a:lnTo>
                  <a:pt x="18863" y="16737"/>
                </a:lnTo>
                <a:lnTo>
                  <a:pt x="19054" y="16737"/>
                </a:lnTo>
                <a:lnTo>
                  <a:pt x="18918" y="16927"/>
                </a:lnTo>
                <a:lnTo>
                  <a:pt x="18643" y="17308"/>
                </a:lnTo>
                <a:lnTo>
                  <a:pt x="18261" y="17334"/>
                </a:lnTo>
                <a:lnTo>
                  <a:pt x="17877" y="17389"/>
                </a:lnTo>
                <a:lnTo>
                  <a:pt x="17138" y="17606"/>
                </a:lnTo>
                <a:lnTo>
                  <a:pt x="16179" y="17878"/>
                </a:lnTo>
                <a:lnTo>
                  <a:pt x="15715" y="18013"/>
                </a:lnTo>
                <a:lnTo>
                  <a:pt x="15222" y="18123"/>
                </a:lnTo>
                <a:lnTo>
                  <a:pt x="15194" y="18176"/>
                </a:lnTo>
                <a:lnTo>
                  <a:pt x="15167" y="18204"/>
                </a:lnTo>
                <a:lnTo>
                  <a:pt x="15194" y="18258"/>
                </a:lnTo>
                <a:lnTo>
                  <a:pt x="15249" y="18286"/>
                </a:lnTo>
                <a:lnTo>
                  <a:pt x="15659" y="18258"/>
                </a:lnTo>
                <a:lnTo>
                  <a:pt x="16070" y="18231"/>
                </a:lnTo>
                <a:lnTo>
                  <a:pt x="16454" y="18204"/>
                </a:lnTo>
                <a:lnTo>
                  <a:pt x="16864" y="18123"/>
                </a:lnTo>
                <a:lnTo>
                  <a:pt x="17493" y="18013"/>
                </a:lnTo>
                <a:lnTo>
                  <a:pt x="18150" y="17878"/>
                </a:lnTo>
                <a:lnTo>
                  <a:pt x="17850" y="18176"/>
                </a:lnTo>
                <a:lnTo>
                  <a:pt x="17193" y="18286"/>
                </a:lnTo>
                <a:lnTo>
                  <a:pt x="16536" y="18394"/>
                </a:lnTo>
                <a:lnTo>
                  <a:pt x="16097" y="18449"/>
                </a:lnTo>
                <a:lnTo>
                  <a:pt x="15686" y="18502"/>
                </a:lnTo>
                <a:lnTo>
                  <a:pt x="15276" y="18612"/>
                </a:lnTo>
                <a:lnTo>
                  <a:pt x="15084" y="18666"/>
                </a:lnTo>
                <a:lnTo>
                  <a:pt x="14893" y="18775"/>
                </a:lnTo>
                <a:lnTo>
                  <a:pt x="14865" y="18775"/>
                </a:lnTo>
                <a:lnTo>
                  <a:pt x="14865" y="18802"/>
                </a:lnTo>
                <a:lnTo>
                  <a:pt x="14893" y="18829"/>
                </a:lnTo>
                <a:lnTo>
                  <a:pt x="14920" y="18856"/>
                </a:lnTo>
                <a:lnTo>
                  <a:pt x="15140" y="18883"/>
                </a:lnTo>
                <a:lnTo>
                  <a:pt x="15824" y="18883"/>
                </a:lnTo>
                <a:lnTo>
                  <a:pt x="16289" y="18856"/>
                </a:lnTo>
                <a:lnTo>
                  <a:pt x="16727" y="18802"/>
                </a:lnTo>
                <a:lnTo>
                  <a:pt x="17193" y="18747"/>
                </a:lnTo>
                <a:lnTo>
                  <a:pt x="16891" y="18992"/>
                </a:lnTo>
                <a:lnTo>
                  <a:pt x="16563" y="19209"/>
                </a:lnTo>
                <a:lnTo>
                  <a:pt x="16372" y="19183"/>
                </a:lnTo>
                <a:lnTo>
                  <a:pt x="16152" y="19155"/>
                </a:lnTo>
                <a:lnTo>
                  <a:pt x="15715" y="19183"/>
                </a:lnTo>
                <a:lnTo>
                  <a:pt x="14893" y="19236"/>
                </a:lnTo>
                <a:lnTo>
                  <a:pt x="14099" y="19318"/>
                </a:lnTo>
                <a:lnTo>
                  <a:pt x="14044" y="19346"/>
                </a:lnTo>
                <a:lnTo>
                  <a:pt x="14017" y="19399"/>
                </a:lnTo>
                <a:lnTo>
                  <a:pt x="14044" y="19454"/>
                </a:lnTo>
                <a:lnTo>
                  <a:pt x="14099" y="19481"/>
                </a:lnTo>
                <a:lnTo>
                  <a:pt x="14811" y="19562"/>
                </a:lnTo>
                <a:lnTo>
                  <a:pt x="15167" y="19590"/>
                </a:lnTo>
                <a:lnTo>
                  <a:pt x="15522" y="19617"/>
                </a:lnTo>
                <a:lnTo>
                  <a:pt x="15851" y="19644"/>
                </a:lnTo>
                <a:lnTo>
                  <a:pt x="15577" y="19780"/>
                </a:lnTo>
                <a:lnTo>
                  <a:pt x="15222" y="19916"/>
                </a:lnTo>
                <a:lnTo>
                  <a:pt x="15194" y="19888"/>
                </a:lnTo>
                <a:lnTo>
                  <a:pt x="15111" y="19861"/>
                </a:lnTo>
                <a:lnTo>
                  <a:pt x="15002" y="19835"/>
                </a:lnTo>
                <a:lnTo>
                  <a:pt x="14783" y="19835"/>
                </a:lnTo>
                <a:lnTo>
                  <a:pt x="14565" y="19861"/>
                </a:lnTo>
                <a:lnTo>
                  <a:pt x="14345" y="19861"/>
                </a:lnTo>
                <a:lnTo>
                  <a:pt x="13879" y="19835"/>
                </a:lnTo>
                <a:lnTo>
                  <a:pt x="13442" y="19835"/>
                </a:lnTo>
                <a:lnTo>
                  <a:pt x="13387" y="19861"/>
                </a:lnTo>
                <a:lnTo>
                  <a:pt x="13387" y="19916"/>
                </a:lnTo>
                <a:lnTo>
                  <a:pt x="13524" y="20051"/>
                </a:lnTo>
                <a:lnTo>
                  <a:pt x="13688" y="20133"/>
                </a:lnTo>
                <a:lnTo>
                  <a:pt x="13442" y="20079"/>
                </a:lnTo>
                <a:lnTo>
                  <a:pt x="13113" y="20051"/>
                </a:lnTo>
                <a:lnTo>
                  <a:pt x="12976" y="20051"/>
                </a:lnTo>
                <a:lnTo>
                  <a:pt x="12840" y="20079"/>
                </a:lnTo>
                <a:lnTo>
                  <a:pt x="12758" y="20133"/>
                </a:lnTo>
                <a:lnTo>
                  <a:pt x="12758" y="20161"/>
                </a:lnTo>
                <a:lnTo>
                  <a:pt x="12730" y="20214"/>
                </a:lnTo>
                <a:lnTo>
                  <a:pt x="12758" y="20296"/>
                </a:lnTo>
                <a:lnTo>
                  <a:pt x="12812" y="20350"/>
                </a:lnTo>
                <a:lnTo>
                  <a:pt x="13004" y="20432"/>
                </a:lnTo>
                <a:lnTo>
                  <a:pt x="13222" y="20514"/>
                </a:lnTo>
                <a:lnTo>
                  <a:pt x="12949" y="20568"/>
                </a:lnTo>
                <a:lnTo>
                  <a:pt x="12867" y="20487"/>
                </a:lnTo>
                <a:lnTo>
                  <a:pt x="12703" y="20432"/>
                </a:lnTo>
                <a:lnTo>
                  <a:pt x="12511" y="20405"/>
                </a:lnTo>
                <a:lnTo>
                  <a:pt x="12292" y="20432"/>
                </a:lnTo>
                <a:lnTo>
                  <a:pt x="12101" y="20487"/>
                </a:lnTo>
                <a:lnTo>
                  <a:pt x="12073" y="20514"/>
                </a:lnTo>
                <a:lnTo>
                  <a:pt x="12073" y="20568"/>
                </a:lnTo>
                <a:lnTo>
                  <a:pt x="12101" y="20595"/>
                </a:lnTo>
                <a:lnTo>
                  <a:pt x="12401" y="20703"/>
                </a:lnTo>
                <a:lnTo>
                  <a:pt x="12292" y="20731"/>
                </a:lnTo>
                <a:lnTo>
                  <a:pt x="12237" y="20703"/>
                </a:lnTo>
                <a:lnTo>
                  <a:pt x="11799" y="20703"/>
                </a:lnTo>
                <a:lnTo>
                  <a:pt x="10704" y="20731"/>
                </a:lnTo>
                <a:lnTo>
                  <a:pt x="9445" y="20731"/>
                </a:lnTo>
                <a:lnTo>
                  <a:pt x="8870" y="20677"/>
                </a:lnTo>
                <a:lnTo>
                  <a:pt x="8624" y="20650"/>
                </a:lnTo>
                <a:lnTo>
                  <a:pt x="8405" y="20595"/>
                </a:lnTo>
                <a:lnTo>
                  <a:pt x="7967" y="20459"/>
                </a:lnTo>
                <a:lnTo>
                  <a:pt x="7528" y="20296"/>
                </a:lnTo>
                <a:lnTo>
                  <a:pt x="7090" y="20106"/>
                </a:lnTo>
                <a:lnTo>
                  <a:pt x="6680" y="19916"/>
                </a:lnTo>
                <a:lnTo>
                  <a:pt x="5858" y="19481"/>
                </a:lnTo>
                <a:lnTo>
                  <a:pt x="5092" y="18992"/>
                </a:lnTo>
                <a:lnTo>
                  <a:pt x="4682" y="18720"/>
                </a:lnTo>
                <a:lnTo>
                  <a:pt x="4271" y="18394"/>
                </a:lnTo>
                <a:lnTo>
                  <a:pt x="3887" y="18068"/>
                </a:lnTo>
                <a:lnTo>
                  <a:pt x="3175" y="17361"/>
                </a:lnTo>
                <a:lnTo>
                  <a:pt x="2848" y="16982"/>
                </a:lnTo>
                <a:lnTo>
                  <a:pt x="2245" y="16167"/>
                </a:lnTo>
                <a:lnTo>
                  <a:pt x="1971" y="15759"/>
                </a:lnTo>
                <a:lnTo>
                  <a:pt x="1725" y="15297"/>
                </a:lnTo>
                <a:lnTo>
                  <a:pt x="1505" y="14862"/>
                </a:lnTo>
                <a:lnTo>
                  <a:pt x="1314" y="14400"/>
                </a:lnTo>
                <a:lnTo>
                  <a:pt x="1123" y="13939"/>
                </a:lnTo>
                <a:lnTo>
                  <a:pt x="848" y="12961"/>
                </a:lnTo>
                <a:lnTo>
                  <a:pt x="766" y="12472"/>
                </a:lnTo>
                <a:lnTo>
                  <a:pt x="684" y="11901"/>
                </a:lnTo>
                <a:lnTo>
                  <a:pt x="630" y="11330"/>
                </a:lnTo>
                <a:lnTo>
                  <a:pt x="630" y="10732"/>
                </a:lnTo>
                <a:lnTo>
                  <a:pt x="657" y="10161"/>
                </a:lnTo>
                <a:lnTo>
                  <a:pt x="876" y="10406"/>
                </a:lnTo>
                <a:lnTo>
                  <a:pt x="1095" y="10624"/>
                </a:lnTo>
                <a:lnTo>
                  <a:pt x="1369" y="10813"/>
                </a:lnTo>
                <a:lnTo>
                  <a:pt x="1698" y="11004"/>
                </a:lnTo>
                <a:lnTo>
                  <a:pt x="1998" y="11167"/>
                </a:lnTo>
                <a:lnTo>
                  <a:pt x="2273" y="11357"/>
                </a:lnTo>
                <a:lnTo>
                  <a:pt x="2491" y="11547"/>
                </a:lnTo>
                <a:lnTo>
                  <a:pt x="2710" y="11765"/>
                </a:lnTo>
                <a:lnTo>
                  <a:pt x="2902" y="11983"/>
                </a:lnTo>
                <a:lnTo>
                  <a:pt x="3039" y="12254"/>
                </a:lnTo>
                <a:lnTo>
                  <a:pt x="3203" y="12525"/>
                </a:lnTo>
                <a:lnTo>
                  <a:pt x="3312" y="12851"/>
                </a:lnTo>
                <a:lnTo>
                  <a:pt x="3614" y="13613"/>
                </a:lnTo>
                <a:lnTo>
                  <a:pt x="3914" y="14346"/>
                </a:lnTo>
                <a:lnTo>
                  <a:pt x="4243" y="15107"/>
                </a:lnTo>
                <a:lnTo>
                  <a:pt x="4380" y="15486"/>
                </a:lnTo>
                <a:lnTo>
                  <a:pt x="4489" y="15867"/>
                </a:lnTo>
                <a:lnTo>
                  <a:pt x="4682" y="16574"/>
                </a:lnTo>
                <a:lnTo>
                  <a:pt x="4846" y="17280"/>
                </a:lnTo>
                <a:lnTo>
                  <a:pt x="4955" y="17634"/>
                </a:lnTo>
                <a:lnTo>
                  <a:pt x="5064" y="17987"/>
                </a:lnTo>
                <a:lnTo>
                  <a:pt x="5228" y="18313"/>
                </a:lnTo>
                <a:lnTo>
                  <a:pt x="5421" y="18639"/>
                </a:lnTo>
                <a:lnTo>
                  <a:pt x="5475" y="18720"/>
                </a:lnTo>
                <a:lnTo>
                  <a:pt x="5557" y="18747"/>
                </a:lnTo>
                <a:lnTo>
                  <a:pt x="5667" y="18747"/>
                </a:lnTo>
                <a:lnTo>
                  <a:pt x="5749" y="18720"/>
                </a:lnTo>
                <a:lnTo>
                  <a:pt x="5885" y="18639"/>
                </a:lnTo>
                <a:lnTo>
                  <a:pt x="5968" y="18502"/>
                </a:lnTo>
                <a:lnTo>
                  <a:pt x="6050" y="18394"/>
                </a:lnTo>
                <a:lnTo>
                  <a:pt x="6078" y="18258"/>
                </a:lnTo>
                <a:lnTo>
                  <a:pt x="6132" y="17960"/>
                </a:lnTo>
                <a:lnTo>
                  <a:pt x="6160" y="17661"/>
                </a:lnTo>
                <a:lnTo>
                  <a:pt x="6214" y="17389"/>
                </a:lnTo>
                <a:lnTo>
                  <a:pt x="6269" y="17117"/>
                </a:lnTo>
                <a:lnTo>
                  <a:pt x="6378" y="16872"/>
                </a:lnTo>
                <a:lnTo>
                  <a:pt x="6516" y="16628"/>
                </a:lnTo>
                <a:lnTo>
                  <a:pt x="6789" y="16167"/>
                </a:lnTo>
                <a:lnTo>
                  <a:pt x="7117" y="15704"/>
                </a:lnTo>
                <a:lnTo>
                  <a:pt x="7337" y="15405"/>
                </a:lnTo>
                <a:lnTo>
                  <a:pt x="7583" y="15052"/>
                </a:lnTo>
                <a:lnTo>
                  <a:pt x="7803" y="14699"/>
                </a:lnTo>
                <a:lnTo>
                  <a:pt x="7994" y="14292"/>
                </a:lnTo>
                <a:lnTo>
                  <a:pt x="8049" y="14102"/>
                </a:lnTo>
                <a:lnTo>
                  <a:pt x="8103" y="13911"/>
                </a:lnTo>
                <a:lnTo>
                  <a:pt x="8131" y="13694"/>
                </a:lnTo>
                <a:lnTo>
                  <a:pt x="8131" y="13503"/>
                </a:lnTo>
                <a:lnTo>
                  <a:pt x="8103" y="13314"/>
                </a:lnTo>
                <a:lnTo>
                  <a:pt x="8049" y="13124"/>
                </a:lnTo>
                <a:lnTo>
                  <a:pt x="7967" y="12961"/>
                </a:lnTo>
                <a:lnTo>
                  <a:pt x="7830" y="12770"/>
                </a:lnTo>
                <a:lnTo>
                  <a:pt x="7721" y="12635"/>
                </a:lnTo>
                <a:lnTo>
                  <a:pt x="7556" y="12525"/>
                </a:lnTo>
                <a:lnTo>
                  <a:pt x="7255" y="12309"/>
                </a:lnTo>
                <a:lnTo>
                  <a:pt x="6926" y="12118"/>
                </a:lnTo>
                <a:lnTo>
                  <a:pt x="6598" y="11955"/>
                </a:lnTo>
                <a:lnTo>
                  <a:pt x="5694" y="11547"/>
                </a:lnTo>
                <a:lnTo>
                  <a:pt x="5228" y="11330"/>
                </a:lnTo>
                <a:lnTo>
                  <a:pt x="4764" y="11167"/>
                </a:lnTo>
                <a:lnTo>
                  <a:pt x="4489" y="11113"/>
                </a:lnTo>
                <a:lnTo>
                  <a:pt x="4189" y="11086"/>
                </a:lnTo>
                <a:lnTo>
                  <a:pt x="3887" y="11031"/>
                </a:lnTo>
                <a:lnTo>
                  <a:pt x="3750" y="10976"/>
                </a:lnTo>
                <a:lnTo>
                  <a:pt x="3614" y="10923"/>
                </a:lnTo>
                <a:lnTo>
                  <a:pt x="3421" y="10813"/>
                </a:lnTo>
                <a:lnTo>
                  <a:pt x="3230" y="10650"/>
                </a:lnTo>
                <a:lnTo>
                  <a:pt x="3066" y="10487"/>
                </a:lnTo>
                <a:lnTo>
                  <a:pt x="2902" y="10352"/>
                </a:lnTo>
                <a:lnTo>
                  <a:pt x="2766" y="10243"/>
                </a:lnTo>
                <a:lnTo>
                  <a:pt x="2628" y="10189"/>
                </a:lnTo>
                <a:lnTo>
                  <a:pt x="2327" y="10108"/>
                </a:lnTo>
                <a:lnTo>
                  <a:pt x="2162" y="10080"/>
                </a:lnTo>
                <a:lnTo>
                  <a:pt x="2053" y="9998"/>
                </a:lnTo>
                <a:lnTo>
                  <a:pt x="1998" y="9945"/>
                </a:lnTo>
                <a:lnTo>
                  <a:pt x="1971" y="9835"/>
                </a:lnTo>
                <a:lnTo>
                  <a:pt x="1971" y="9754"/>
                </a:lnTo>
                <a:lnTo>
                  <a:pt x="1998" y="9645"/>
                </a:lnTo>
                <a:lnTo>
                  <a:pt x="2080" y="9537"/>
                </a:lnTo>
                <a:lnTo>
                  <a:pt x="2191" y="9428"/>
                </a:lnTo>
                <a:lnTo>
                  <a:pt x="2327" y="9319"/>
                </a:lnTo>
                <a:lnTo>
                  <a:pt x="2464" y="9238"/>
                </a:lnTo>
                <a:lnTo>
                  <a:pt x="2793" y="9075"/>
                </a:lnTo>
                <a:lnTo>
                  <a:pt x="3477" y="8830"/>
                </a:lnTo>
                <a:lnTo>
                  <a:pt x="3668" y="8749"/>
                </a:lnTo>
                <a:lnTo>
                  <a:pt x="3832" y="8640"/>
                </a:lnTo>
                <a:lnTo>
                  <a:pt x="4134" y="8423"/>
                </a:lnTo>
                <a:lnTo>
                  <a:pt x="4407" y="8151"/>
                </a:lnTo>
                <a:lnTo>
                  <a:pt x="4653" y="7852"/>
                </a:lnTo>
                <a:lnTo>
                  <a:pt x="4982" y="7499"/>
                </a:lnTo>
                <a:lnTo>
                  <a:pt x="5311" y="7200"/>
                </a:lnTo>
                <a:lnTo>
                  <a:pt x="5667" y="6955"/>
                </a:lnTo>
                <a:lnTo>
                  <a:pt x="5858" y="6819"/>
                </a:lnTo>
                <a:lnTo>
                  <a:pt x="6078" y="6711"/>
                </a:lnTo>
                <a:lnTo>
                  <a:pt x="6351" y="6603"/>
                </a:lnTo>
                <a:lnTo>
                  <a:pt x="6625" y="6466"/>
                </a:lnTo>
                <a:lnTo>
                  <a:pt x="6735" y="6385"/>
                </a:lnTo>
                <a:lnTo>
                  <a:pt x="6844" y="6303"/>
                </a:lnTo>
                <a:lnTo>
                  <a:pt x="6926" y="6195"/>
                </a:lnTo>
                <a:lnTo>
                  <a:pt x="6981" y="6059"/>
                </a:lnTo>
                <a:lnTo>
                  <a:pt x="6981" y="5924"/>
                </a:lnTo>
                <a:lnTo>
                  <a:pt x="6953" y="5814"/>
                </a:lnTo>
                <a:lnTo>
                  <a:pt x="6871" y="5679"/>
                </a:lnTo>
                <a:lnTo>
                  <a:pt x="6789" y="5598"/>
                </a:lnTo>
                <a:lnTo>
                  <a:pt x="6571" y="5407"/>
                </a:lnTo>
                <a:lnTo>
                  <a:pt x="6378" y="5272"/>
                </a:lnTo>
                <a:lnTo>
                  <a:pt x="6269" y="5190"/>
                </a:lnTo>
                <a:lnTo>
                  <a:pt x="5996" y="5190"/>
                </a:lnTo>
                <a:lnTo>
                  <a:pt x="5885" y="5217"/>
                </a:lnTo>
                <a:lnTo>
                  <a:pt x="5612" y="5353"/>
                </a:lnTo>
                <a:lnTo>
                  <a:pt x="5393" y="5461"/>
                </a:lnTo>
                <a:lnTo>
                  <a:pt x="4982" y="5598"/>
                </a:lnTo>
                <a:lnTo>
                  <a:pt x="4764" y="5598"/>
                </a:lnTo>
                <a:lnTo>
                  <a:pt x="4489" y="5488"/>
                </a:lnTo>
                <a:lnTo>
                  <a:pt x="4380" y="5407"/>
                </a:lnTo>
                <a:lnTo>
                  <a:pt x="4353" y="5353"/>
                </a:lnTo>
                <a:lnTo>
                  <a:pt x="4325" y="5298"/>
                </a:lnTo>
                <a:lnTo>
                  <a:pt x="4325" y="5244"/>
                </a:lnTo>
                <a:lnTo>
                  <a:pt x="4353" y="5190"/>
                </a:lnTo>
                <a:lnTo>
                  <a:pt x="4407" y="5135"/>
                </a:lnTo>
                <a:lnTo>
                  <a:pt x="4489" y="5081"/>
                </a:lnTo>
                <a:lnTo>
                  <a:pt x="4626" y="4999"/>
                </a:lnTo>
                <a:lnTo>
                  <a:pt x="4791" y="4946"/>
                </a:lnTo>
                <a:lnTo>
                  <a:pt x="5146" y="4836"/>
                </a:lnTo>
                <a:lnTo>
                  <a:pt x="5366" y="4701"/>
                </a:lnTo>
                <a:lnTo>
                  <a:pt x="5557" y="4592"/>
                </a:lnTo>
                <a:lnTo>
                  <a:pt x="5639" y="4565"/>
                </a:lnTo>
                <a:lnTo>
                  <a:pt x="5749" y="4565"/>
                </a:lnTo>
                <a:lnTo>
                  <a:pt x="5858" y="4592"/>
                </a:lnTo>
                <a:lnTo>
                  <a:pt x="6023" y="4673"/>
                </a:lnTo>
                <a:lnTo>
                  <a:pt x="6351" y="4864"/>
                </a:lnTo>
                <a:lnTo>
                  <a:pt x="6489" y="4972"/>
                </a:lnTo>
                <a:lnTo>
                  <a:pt x="6653" y="5054"/>
                </a:lnTo>
                <a:lnTo>
                  <a:pt x="6817" y="5081"/>
                </a:lnTo>
                <a:lnTo>
                  <a:pt x="6981" y="5081"/>
                </a:lnTo>
                <a:lnTo>
                  <a:pt x="7117" y="5054"/>
                </a:lnTo>
                <a:lnTo>
                  <a:pt x="7228" y="4972"/>
                </a:lnTo>
                <a:lnTo>
                  <a:pt x="7310" y="4864"/>
                </a:lnTo>
                <a:lnTo>
                  <a:pt x="7364" y="4728"/>
                </a:lnTo>
                <a:lnTo>
                  <a:pt x="7392" y="4592"/>
                </a:lnTo>
                <a:lnTo>
                  <a:pt x="7364" y="4429"/>
                </a:lnTo>
                <a:lnTo>
                  <a:pt x="7282" y="4212"/>
                </a:lnTo>
                <a:lnTo>
                  <a:pt x="7200" y="3967"/>
                </a:lnTo>
                <a:lnTo>
                  <a:pt x="7173" y="3913"/>
                </a:lnTo>
                <a:lnTo>
                  <a:pt x="7200" y="3831"/>
                </a:lnTo>
                <a:lnTo>
                  <a:pt x="7255" y="3613"/>
                </a:lnTo>
                <a:lnTo>
                  <a:pt x="7364" y="3424"/>
                </a:lnTo>
                <a:lnTo>
                  <a:pt x="7419" y="3261"/>
                </a:lnTo>
                <a:lnTo>
                  <a:pt x="7446" y="3098"/>
                </a:lnTo>
                <a:lnTo>
                  <a:pt x="7419" y="2934"/>
                </a:lnTo>
                <a:lnTo>
                  <a:pt x="7337" y="2798"/>
                </a:lnTo>
                <a:lnTo>
                  <a:pt x="7200" y="2690"/>
                </a:lnTo>
                <a:lnTo>
                  <a:pt x="7117" y="2635"/>
                </a:lnTo>
                <a:lnTo>
                  <a:pt x="7035" y="2608"/>
                </a:lnTo>
                <a:lnTo>
                  <a:pt x="6926" y="2582"/>
                </a:lnTo>
                <a:lnTo>
                  <a:pt x="6844" y="2582"/>
                </a:lnTo>
                <a:lnTo>
                  <a:pt x="6653" y="2635"/>
                </a:lnTo>
                <a:lnTo>
                  <a:pt x="6433" y="2717"/>
                </a:lnTo>
                <a:lnTo>
                  <a:pt x="6242" y="2826"/>
                </a:lnTo>
                <a:lnTo>
                  <a:pt x="6050" y="2961"/>
                </a:lnTo>
                <a:lnTo>
                  <a:pt x="5776" y="3179"/>
                </a:lnTo>
                <a:lnTo>
                  <a:pt x="5366" y="3478"/>
                </a:lnTo>
                <a:lnTo>
                  <a:pt x="5174" y="3613"/>
                </a:lnTo>
                <a:lnTo>
                  <a:pt x="4955" y="3750"/>
                </a:lnTo>
                <a:lnTo>
                  <a:pt x="4818" y="3804"/>
                </a:lnTo>
                <a:lnTo>
                  <a:pt x="4626" y="3831"/>
                </a:lnTo>
                <a:lnTo>
                  <a:pt x="4462" y="3858"/>
                </a:lnTo>
                <a:lnTo>
                  <a:pt x="4271" y="3831"/>
                </a:lnTo>
                <a:lnTo>
                  <a:pt x="3887" y="3750"/>
                </a:lnTo>
                <a:lnTo>
                  <a:pt x="3532" y="3641"/>
                </a:lnTo>
                <a:lnTo>
                  <a:pt x="3805" y="3369"/>
                </a:lnTo>
                <a:lnTo>
                  <a:pt x="4107" y="3098"/>
                </a:lnTo>
                <a:lnTo>
                  <a:pt x="4407" y="2853"/>
                </a:lnTo>
                <a:lnTo>
                  <a:pt x="4709" y="2608"/>
                </a:lnTo>
                <a:lnTo>
                  <a:pt x="5037" y="2391"/>
                </a:lnTo>
                <a:lnTo>
                  <a:pt x="5366" y="2174"/>
                </a:lnTo>
                <a:lnTo>
                  <a:pt x="5694" y="1983"/>
                </a:lnTo>
                <a:lnTo>
                  <a:pt x="6050" y="1820"/>
                </a:lnTo>
                <a:lnTo>
                  <a:pt x="6433" y="1657"/>
                </a:lnTo>
                <a:lnTo>
                  <a:pt x="6844" y="1522"/>
                </a:lnTo>
                <a:lnTo>
                  <a:pt x="7665" y="1277"/>
                </a:lnTo>
                <a:lnTo>
                  <a:pt x="8487" y="1060"/>
                </a:lnTo>
                <a:lnTo>
                  <a:pt x="9335" y="870"/>
                </a:lnTo>
                <a:lnTo>
                  <a:pt x="9363" y="897"/>
                </a:lnTo>
                <a:lnTo>
                  <a:pt x="9828" y="897"/>
                </a:lnTo>
                <a:lnTo>
                  <a:pt x="10896" y="870"/>
                </a:lnTo>
                <a:lnTo>
                  <a:pt x="11526" y="842"/>
                </a:lnTo>
                <a:close/>
                <a:moveTo>
                  <a:pt x="10786" y="0"/>
                </a:moveTo>
                <a:lnTo>
                  <a:pt x="10321" y="27"/>
                </a:lnTo>
                <a:lnTo>
                  <a:pt x="9856" y="136"/>
                </a:lnTo>
                <a:lnTo>
                  <a:pt x="8953" y="326"/>
                </a:lnTo>
                <a:lnTo>
                  <a:pt x="7857" y="571"/>
                </a:lnTo>
                <a:lnTo>
                  <a:pt x="7310" y="734"/>
                </a:lnTo>
                <a:lnTo>
                  <a:pt x="6789" y="870"/>
                </a:lnTo>
                <a:lnTo>
                  <a:pt x="6269" y="1060"/>
                </a:lnTo>
                <a:lnTo>
                  <a:pt x="5776" y="1250"/>
                </a:lnTo>
                <a:lnTo>
                  <a:pt x="5311" y="1467"/>
                </a:lnTo>
                <a:lnTo>
                  <a:pt x="4873" y="1739"/>
                </a:lnTo>
                <a:lnTo>
                  <a:pt x="4435" y="2011"/>
                </a:lnTo>
                <a:lnTo>
                  <a:pt x="3614" y="2663"/>
                </a:lnTo>
                <a:lnTo>
                  <a:pt x="3230" y="3043"/>
                </a:lnTo>
                <a:lnTo>
                  <a:pt x="2902" y="3397"/>
                </a:lnTo>
                <a:lnTo>
                  <a:pt x="2573" y="3750"/>
                </a:lnTo>
                <a:lnTo>
                  <a:pt x="2273" y="4130"/>
                </a:lnTo>
                <a:lnTo>
                  <a:pt x="1998" y="4538"/>
                </a:lnTo>
                <a:lnTo>
                  <a:pt x="1725" y="4946"/>
                </a:lnTo>
                <a:lnTo>
                  <a:pt x="1478" y="5353"/>
                </a:lnTo>
                <a:lnTo>
                  <a:pt x="1259" y="5761"/>
                </a:lnTo>
                <a:lnTo>
                  <a:pt x="1041" y="6195"/>
                </a:lnTo>
                <a:lnTo>
                  <a:pt x="876" y="6656"/>
                </a:lnTo>
                <a:lnTo>
                  <a:pt x="684" y="7092"/>
                </a:lnTo>
                <a:lnTo>
                  <a:pt x="548" y="7553"/>
                </a:lnTo>
                <a:lnTo>
                  <a:pt x="411" y="8015"/>
                </a:lnTo>
                <a:lnTo>
                  <a:pt x="302" y="8504"/>
                </a:lnTo>
                <a:lnTo>
                  <a:pt x="219" y="8967"/>
                </a:lnTo>
                <a:lnTo>
                  <a:pt x="137" y="9456"/>
                </a:lnTo>
                <a:lnTo>
                  <a:pt x="27" y="10434"/>
                </a:lnTo>
                <a:lnTo>
                  <a:pt x="0" y="10923"/>
                </a:lnTo>
                <a:lnTo>
                  <a:pt x="27" y="11412"/>
                </a:lnTo>
                <a:lnTo>
                  <a:pt x="55" y="11873"/>
                </a:lnTo>
                <a:lnTo>
                  <a:pt x="109" y="12362"/>
                </a:lnTo>
                <a:lnTo>
                  <a:pt x="273" y="13287"/>
                </a:lnTo>
                <a:lnTo>
                  <a:pt x="548" y="14155"/>
                </a:lnTo>
                <a:lnTo>
                  <a:pt x="712" y="14591"/>
                </a:lnTo>
                <a:lnTo>
                  <a:pt x="903" y="15025"/>
                </a:lnTo>
                <a:lnTo>
                  <a:pt x="1095" y="15433"/>
                </a:lnTo>
                <a:lnTo>
                  <a:pt x="1314" y="15840"/>
                </a:lnTo>
                <a:lnTo>
                  <a:pt x="1561" y="16220"/>
                </a:lnTo>
                <a:lnTo>
                  <a:pt x="1807" y="16628"/>
                </a:lnTo>
                <a:lnTo>
                  <a:pt x="2080" y="16982"/>
                </a:lnTo>
                <a:lnTo>
                  <a:pt x="2382" y="17361"/>
                </a:lnTo>
                <a:lnTo>
                  <a:pt x="2683" y="17687"/>
                </a:lnTo>
                <a:lnTo>
                  <a:pt x="2984" y="18041"/>
                </a:lnTo>
                <a:lnTo>
                  <a:pt x="3312" y="18367"/>
                </a:lnTo>
                <a:lnTo>
                  <a:pt x="3668" y="18693"/>
                </a:lnTo>
                <a:lnTo>
                  <a:pt x="4025" y="18992"/>
                </a:lnTo>
                <a:lnTo>
                  <a:pt x="4407" y="19264"/>
                </a:lnTo>
                <a:lnTo>
                  <a:pt x="5174" y="19807"/>
                </a:lnTo>
                <a:lnTo>
                  <a:pt x="5996" y="20296"/>
                </a:lnTo>
                <a:lnTo>
                  <a:pt x="6433" y="20514"/>
                </a:lnTo>
                <a:lnTo>
                  <a:pt x="6871" y="20703"/>
                </a:lnTo>
                <a:lnTo>
                  <a:pt x="7310" y="20894"/>
                </a:lnTo>
                <a:lnTo>
                  <a:pt x="7775" y="21057"/>
                </a:lnTo>
                <a:lnTo>
                  <a:pt x="8213" y="21220"/>
                </a:lnTo>
                <a:lnTo>
                  <a:pt x="8842" y="21383"/>
                </a:lnTo>
                <a:lnTo>
                  <a:pt x="9472" y="21518"/>
                </a:lnTo>
                <a:lnTo>
                  <a:pt x="9801" y="21573"/>
                </a:lnTo>
                <a:lnTo>
                  <a:pt x="10102" y="21600"/>
                </a:lnTo>
                <a:lnTo>
                  <a:pt x="10431" y="21600"/>
                </a:lnTo>
                <a:lnTo>
                  <a:pt x="10759" y="21573"/>
                </a:lnTo>
                <a:lnTo>
                  <a:pt x="10842" y="21600"/>
                </a:lnTo>
                <a:lnTo>
                  <a:pt x="11306" y="21546"/>
                </a:lnTo>
                <a:lnTo>
                  <a:pt x="11745" y="21465"/>
                </a:lnTo>
                <a:lnTo>
                  <a:pt x="12676" y="21247"/>
                </a:lnTo>
                <a:lnTo>
                  <a:pt x="13770" y="21003"/>
                </a:lnTo>
                <a:lnTo>
                  <a:pt x="14290" y="20866"/>
                </a:lnTo>
                <a:lnTo>
                  <a:pt x="14838" y="20731"/>
                </a:lnTo>
                <a:lnTo>
                  <a:pt x="15331" y="20540"/>
                </a:lnTo>
                <a:lnTo>
                  <a:pt x="15824" y="20350"/>
                </a:lnTo>
                <a:lnTo>
                  <a:pt x="16289" y="20106"/>
                </a:lnTo>
                <a:lnTo>
                  <a:pt x="16727" y="19861"/>
                </a:lnTo>
                <a:lnTo>
                  <a:pt x="17165" y="19562"/>
                </a:lnTo>
                <a:lnTo>
                  <a:pt x="17575" y="19264"/>
                </a:lnTo>
                <a:lnTo>
                  <a:pt x="17986" y="18938"/>
                </a:lnTo>
                <a:lnTo>
                  <a:pt x="18479" y="18449"/>
                </a:lnTo>
                <a:lnTo>
                  <a:pt x="18507" y="18449"/>
                </a:lnTo>
                <a:lnTo>
                  <a:pt x="18534" y="18394"/>
                </a:lnTo>
                <a:lnTo>
                  <a:pt x="18561" y="18367"/>
                </a:lnTo>
                <a:lnTo>
                  <a:pt x="19109" y="17769"/>
                </a:lnTo>
                <a:lnTo>
                  <a:pt x="19575" y="17145"/>
                </a:lnTo>
                <a:lnTo>
                  <a:pt x="20012" y="16465"/>
                </a:lnTo>
                <a:lnTo>
                  <a:pt x="20368" y="15786"/>
                </a:lnTo>
                <a:lnTo>
                  <a:pt x="20697" y="15080"/>
                </a:lnTo>
                <a:lnTo>
                  <a:pt x="20971" y="14318"/>
                </a:lnTo>
                <a:lnTo>
                  <a:pt x="21189" y="13585"/>
                </a:lnTo>
                <a:lnTo>
                  <a:pt x="21381" y="12798"/>
                </a:lnTo>
                <a:lnTo>
                  <a:pt x="21409" y="12743"/>
                </a:lnTo>
                <a:lnTo>
                  <a:pt x="21436" y="12661"/>
                </a:lnTo>
                <a:lnTo>
                  <a:pt x="21436" y="12607"/>
                </a:lnTo>
                <a:lnTo>
                  <a:pt x="21409" y="12525"/>
                </a:lnTo>
                <a:lnTo>
                  <a:pt x="21545" y="11656"/>
                </a:lnTo>
                <a:lnTo>
                  <a:pt x="21600" y="11058"/>
                </a:lnTo>
                <a:lnTo>
                  <a:pt x="21600" y="10434"/>
                </a:lnTo>
                <a:lnTo>
                  <a:pt x="21573" y="9863"/>
                </a:lnTo>
                <a:lnTo>
                  <a:pt x="21518" y="9265"/>
                </a:lnTo>
                <a:lnTo>
                  <a:pt x="21545" y="9183"/>
                </a:lnTo>
                <a:lnTo>
                  <a:pt x="21545" y="9102"/>
                </a:lnTo>
                <a:lnTo>
                  <a:pt x="21518" y="9020"/>
                </a:lnTo>
                <a:lnTo>
                  <a:pt x="21463" y="8939"/>
                </a:lnTo>
                <a:lnTo>
                  <a:pt x="21381" y="8504"/>
                </a:lnTo>
                <a:lnTo>
                  <a:pt x="21271" y="8070"/>
                </a:lnTo>
                <a:lnTo>
                  <a:pt x="21134" y="7662"/>
                </a:lnTo>
                <a:lnTo>
                  <a:pt x="20998" y="7227"/>
                </a:lnTo>
                <a:lnTo>
                  <a:pt x="20834" y="6819"/>
                </a:lnTo>
                <a:lnTo>
                  <a:pt x="20643" y="6440"/>
                </a:lnTo>
                <a:lnTo>
                  <a:pt x="20450" y="6032"/>
                </a:lnTo>
                <a:lnTo>
                  <a:pt x="20232" y="5651"/>
                </a:lnTo>
                <a:lnTo>
                  <a:pt x="19985" y="5272"/>
                </a:lnTo>
                <a:lnTo>
                  <a:pt x="19739" y="4918"/>
                </a:lnTo>
                <a:lnTo>
                  <a:pt x="19493" y="4565"/>
                </a:lnTo>
                <a:lnTo>
                  <a:pt x="19218" y="4212"/>
                </a:lnTo>
                <a:lnTo>
                  <a:pt x="18918" y="3886"/>
                </a:lnTo>
                <a:lnTo>
                  <a:pt x="18616" y="3560"/>
                </a:lnTo>
                <a:lnTo>
                  <a:pt x="18288" y="3234"/>
                </a:lnTo>
                <a:lnTo>
                  <a:pt x="17959" y="2934"/>
                </a:lnTo>
                <a:lnTo>
                  <a:pt x="18041" y="2880"/>
                </a:lnTo>
                <a:lnTo>
                  <a:pt x="18068" y="2853"/>
                </a:lnTo>
                <a:lnTo>
                  <a:pt x="18096" y="2798"/>
                </a:lnTo>
                <a:lnTo>
                  <a:pt x="18068" y="2717"/>
                </a:lnTo>
                <a:lnTo>
                  <a:pt x="18014" y="2635"/>
                </a:lnTo>
                <a:lnTo>
                  <a:pt x="17932" y="2608"/>
                </a:lnTo>
                <a:lnTo>
                  <a:pt x="17768" y="2608"/>
                </a:lnTo>
                <a:lnTo>
                  <a:pt x="17604" y="2635"/>
                </a:lnTo>
                <a:lnTo>
                  <a:pt x="17111" y="2256"/>
                </a:lnTo>
                <a:lnTo>
                  <a:pt x="17165" y="2174"/>
                </a:lnTo>
                <a:lnTo>
                  <a:pt x="17193" y="2119"/>
                </a:lnTo>
                <a:lnTo>
                  <a:pt x="17193" y="2065"/>
                </a:lnTo>
                <a:lnTo>
                  <a:pt x="17165" y="2038"/>
                </a:lnTo>
                <a:lnTo>
                  <a:pt x="17056" y="1983"/>
                </a:lnTo>
                <a:lnTo>
                  <a:pt x="16947" y="1956"/>
                </a:lnTo>
                <a:lnTo>
                  <a:pt x="16700" y="1956"/>
                </a:lnTo>
                <a:lnTo>
                  <a:pt x="15933" y="1494"/>
                </a:lnTo>
                <a:lnTo>
                  <a:pt x="15111" y="1060"/>
                </a:lnTo>
                <a:lnTo>
                  <a:pt x="14701" y="870"/>
                </a:lnTo>
                <a:lnTo>
                  <a:pt x="14263" y="679"/>
                </a:lnTo>
                <a:lnTo>
                  <a:pt x="13825" y="516"/>
                </a:lnTo>
                <a:lnTo>
                  <a:pt x="13387" y="381"/>
                </a:lnTo>
                <a:lnTo>
                  <a:pt x="12785" y="190"/>
                </a:lnTo>
                <a:lnTo>
                  <a:pt x="12128" y="82"/>
                </a:lnTo>
                <a:lnTo>
                  <a:pt x="11827" y="27"/>
                </a:lnTo>
                <a:lnTo>
                  <a:pt x="11499" y="0"/>
                </a:lnTo>
                <a:lnTo>
                  <a:pt x="11170" y="0"/>
                </a:lnTo>
                <a:lnTo>
                  <a:pt x="10842" y="27"/>
                </a:lnTo>
                <a:lnTo>
                  <a:pt x="10786" y="0"/>
                </a:lnTo>
                <a:close/>
              </a:path>
            </a:pathLst>
          </a:custGeom>
          <a:blipFill>
            <a:blip r:embed="rId3"/>
          </a:blipFill>
          <a:ln>
            <a:solidFill>
              <a:srgbClr val="1F4E79"/>
            </a:solidFill>
          </a:ln>
        </p:spPr>
        <p:txBody>
          <a:bodyPr lIns="45719" rIns="45719" anchor="ctr"/>
          <a:lstStyle/>
          <a:p>
            <a:endParaRPr/>
          </a:p>
        </p:txBody>
      </p:sp>
      <p:sp>
        <p:nvSpPr>
          <p:cNvPr id="86" name="Google Shape;388;p38"/>
          <p:cNvSpPr/>
          <p:nvPr/>
        </p:nvSpPr>
        <p:spPr>
          <a:xfrm>
            <a:off x="5972477" y="1174799"/>
            <a:ext cx="930179" cy="917475"/>
          </a:xfrm>
          <a:custGeom>
            <a:avLst/>
            <a:gdLst/>
            <a:ahLst/>
            <a:cxnLst>
              <a:cxn ang="0">
                <a:pos x="wd2" y="hd2"/>
              </a:cxn>
              <a:cxn ang="5400000">
                <a:pos x="wd2" y="hd2"/>
              </a:cxn>
              <a:cxn ang="10800000">
                <a:pos x="wd2" y="hd2"/>
              </a:cxn>
              <a:cxn ang="16200000">
                <a:pos x="wd2" y="hd2"/>
              </a:cxn>
            </a:cxnLst>
            <a:rect l="0" t="0" r="r" b="b"/>
            <a:pathLst>
              <a:path w="21600" h="21600" extrusionOk="0">
                <a:moveTo>
                  <a:pt x="20592" y="979"/>
                </a:moveTo>
                <a:lnTo>
                  <a:pt x="21001" y="1037"/>
                </a:lnTo>
                <a:lnTo>
                  <a:pt x="20974" y="1469"/>
                </a:lnTo>
                <a:lnTo>
                  <a:pt x="20838" y="1497"/>
                </a:lnTo>
                <a:lnTo>
                  <a:pt x="20701" y="1555"/>
                </a:lnTo>
                <a:lnTo>
                  <a:pt x="20456" y="1699"/>
                </a:lnTo>
                <a:lnTo>
                  <a:pt x="20157" y="1871"/>
                </a:lnTo>
                <a:lnTo>
                  <a:pt x="19857" y="2102"/>
                </a:lnTo>
                <a:lnTo>
                  <a:pt x="19748" y="2189"/>
                </a:lnTo>
                <a:lnTo>
                  <a:pt x="19722" y="2131"/>
                </a:lnTo>
                <a:lnTo>
                  <a:pt x="19640" y="2016"/>
                </a:lnTo>
                <a:lnTo>
                  <a:pt x="19585" y="1987"/>
                </a:lnTo>
                <a:lnTo>
                  <a:pt x="19503" y="1958"/>
                </a:lnTo>
                <a:lnTo>
                  <a:pt x="19176" y="1929"/>
                </a:lnTo>
                <a:lnTo>
                  <a:pt x="19367" y="1785"/>
                </a:lnTo>
                <a:lnTo>
                  <a:pt x="19558" y="1642"/>
                </a:lnTo>
                <a:lnTo>
                  <a:pt x="19967" y="1353"/>
                </a:lnTo>
                <a:lnTo>
                  <a:pt x="20266" y="1152"/>
                </a:lnTo>
                <a:lnTo>
                  <a:pt x="20592" y="979"/>
                </a:lnTo>
                <a:close/>
                <a:moveTo>
                  <a:pt x="20946" y="1871"/>
                </a:moveTo>
                <a:lnTo>
                  <a:pt x="20919" y="2822"/>
                </a:lnTo>
                <a:lnTo>
                  <a:pt x="20919" y="3744"/>
                </a:lnTo>
                <a:lnTo>
                  <a:pt x="20674" y="3945"/>
                </a:lnTo>
                <a:lnTo>
                  <a:pt x="20429" y="4176"/>
                </a:lnTo>
                <a:lnTo>
                  <a:pt x="20129" y="4435"/>
                </a:lnTo>
                <a:lnTo>
                  <a:pt x="19994" y="4579"/>
                </a:lnTo>
                <a:lnTo>
                  <a:pt x="19885" y="4752"/>
                </a:lnTo>
                <a:lnTo>
                  <a:pt x="19857" y="4031"/>
                </a:lnTo>
                <a:lnTo>
                  <a:pt x="19857" y="3945"/>
                </a:lnTo>
                <a:lnTo>
                  <a:pt x="20102" y="3715"/>
                </a:lnTo>
                <a:lnTo>
                  <a:pt x="20347" y="3485"/>
                </a:lnTo>
                <a:lnTo>
                  <a:pt x="20701" y="3139"/>
                </a:lnTo>
                <a:lnTo>
                  <a:pt x="20838" y="2995"/>
                </a:lnTo>
                <a:lnTo>
                  <a:pt x="20893" y="2908"/>
                </a:lnTo>
                <a:lnTo>
                  <a:pt x="20919" y="2793"/>
                </a:lnTo>
                <a:lnTo>
                  <a:pt x="20893" y="2735"/>
                </a:lnTo>
                <a:lnTo>
                  <a:pt x="20838" y="2707"/>
                </a:lnTo>
                <a:lnTo>
                  <a:pt x="20729" y="2679"/>
                </a:lnTo>
                <a:lnTo>
                  <a:pt x="20647" y="2707"/>
                </a:lnTo>
                <a:lnTo>
                  <a:pt x="20538" y="2735"/>
                </a:lnTo>
                <a:lnTo>
                  <a:pt x="20292" y="2995"/>
                </a:lnTo>
                <a:lnTo>
                  <a:pt x="20157" y="3139"/>
                </a:lnTo>
                <a:lnTo>
                  <a:pt x="19857" y="3485"/>
                </a:lnTo>
                <a:lnTo>
                  <a:pt x="19857" y="2995"/>
                </a:lnTo>
                <a:lnTo>
                  <a:pt x="19803" y="2506"/>
                </a:lnTo>
                <a:lnTo>
                  <a:pt x="19912" y="2448"/>
                </a:lnTo>
                <a:lnTo>
                  <a:pt x="20211" y="2303"/>
                </a:lnTo>
                <a:lnTo>
                  <a:pt x="20511" y="2102"/>
                </a:lnTo>
                <a:lnTo>
                  <a:pt x="20729" y="1987"/>
                </a:lnTo>
                <a:lnTo>
                  <a:pt x="20946" y="1871"/>
                </a:lnTo>
                <a:close/>
                <a:moveTo>
                  <a:pt x="20919" y="4176"/>
                </a:moveTo>
                <a:lnTo>
                  <a:pt x="20919" y="4608"/>
                </a:lnTo>
                <a:lnTo>
                  <a:pt x="20893" y="5731"/>
                </a:lnTo>
                <a:lnTo>
                  <a:pt x="20865" y="5731"/>
                </a:lnTo>
                <a:lnTo>
                  <a:pt x="20729" y="5818"/>
                </a:lnTo>
                <a:lnTo>
                  <a:pt x="20592" y="5962"/>
                </a:lnTo>
                <a:lnTo>
                  <a:pt x="20347" y="6278"/>
                </a:lnTo>
                <a:lnTo>
                  <a:pt x="20129" y="6451"/>
                </a:lnTo>
                <a:lnTo>
                  <a:pt x="19912" y="6624"/>
                </a:lnTo>
                <a:lnTo>
                  <a:pt x="19912" y="5932"/>
                </a:lnTo>
                <a:lnTo>
                  <a:pt x="20292" y="5703"/>
                </a:lnTo>
                <a:lnTo>
                  <a:pt x="20456" y="5616"/>
                </a:lnTo>
                <a:lnTo>
                  <a:pt x="20647" y="5530"/>
                </a:lnTo>
                <a:lnTo>
                  <a:pt x="20811" y="5414"/>
                </a:lnTo>
                <a:lnTo>
                  <a:pt x="20865" y="5357"/>
                </a:lnTo>
                <a:lnTo>
                  <a:pt x="20893" y="5271"/>
                </a:lnTo>
                <a:lnTo>
                  <a:pt x="20893" y="5241"/>
                </a:lnTo>
                <a:lnTo>
                  <a:pt x="20865" y="5184"/>
                </a:lnTo>
                <a:lnTo>
                  <a:pt x="20783" y="5126"/>
                </a:lnTo>
                <a:lnTo>
                  <a:pt x="20619" y="5126"/>
                </a:lnTo>
                <a:lnTo>
                  <a:pt x="20538" y="5155"/>
                </a:lnTo>
                <a:lnTo>
                  <a:pt x="20347" y="5241"/>
                </a:lnTo>
                <a:lnTo>
                  <a:pt x="20184" y="5328"/>
                </a:lnTo>
                <a:lnTo>
                  <a:pt x="19912" y="5530"/>
                </a:lnTo>
                <a:lnTo>
                  <a:pt x="19885" y="4895"/>
                </a:lnTo>
                <a:lnTo>
                  <a:pt x="20102" y="4781"/>
                </a:lnTo>
                <a:lnTo>
                  <a:pt x="20292" y="4666"/>
                </a:lnTo>
                <a:lnTo>
                  <a:pt x="20647" y="4377"/>
                </a:lnTo>
                <a:lnTo>
                  <a:pt x="20919" y="4176"/>
                </a:lnTo>
                <a:close/>
                <a:moveTo>
                  <a:pt x="20893" y="6278"/>
                </a:moveTo>
                <a:lnTo>
                  <a:pt x="20865" y="7114"/>
                </a:lnTo>
                <a:lnTo>
                  <a:pt x="20592" y="7228"/>
                </a:lnTo>
                <a:lnTo>
                  <a:pt x="20347" y="7373"/>
                </a:lnTo>
                <a:lnTo>
                  <a:pt x="20129" y="7546"/>
                </a:lnTo>
                <a:lnTo>
                  <a:pt x="19885" y="7718"/>
                </a:lnTo>
                <a:lnTo>
                  <a:pt x="19912" y="6941"/>
                </a:lnTo>
                <a:lnTo>
                  <a:pt x="20075" y="6883"/>
                </a:lnTo>
                <a:lnTo>
                  <a:pt x="20239" y="6796"/>
                </a:lnTo>
                <a:lnTo>
                  <a:pt x="20374" y="6710"/>
                </a:lnTo>
                <a:lnTo>
                  <a:pt x="20511" y="6624"/>
                </a:lnTo>
                <a:lnTo>
                  <a:pt x="20701" y="6480"/>
                </a:lnTo>
                <a:lnTo>
                  <a:pt x="20893" y="6278"/>
                </a:lnTo>
                <a:close/>
                <a:moveTo>
                  <a:pt x="20838" y="7604"/>
                </a:moveTo>
                <a:lnTo>
                  <a:pt x="20838" y="7660"/>
                </a:lnTo>
                <a:lnTo>
                  <a:pt x="20729" y="7690"/>
                </a:lnTo>
                <a:lnTo>
                  <a:pt x="20619" y="7747"/>
                </a:lnTo>
                <a:lnTo>
                  <a:pt x="20429" y="7891"/>
                </a:lnTo>
                <a:lnTo>
                  <a:pt x="20266" y="8006"/>
                </a:lnTo>
                <a:lnTo>
                  <a:pt x="20129" y="8150"/>
                </a:lnTo>
                <a:lnTo>
                  <a:pt x="19857" y="8468"/>
                </a:lnTo>
                <a:lnTo>
                  <a:pt x="19885" y="7949"/>
                </a:lnTo>
                <a:lnTo>
                  <a:pt x="20129" y="7891"/>
                </a:lnTo>
                <a:lnTo>
                  <a:pt x="20374" y="7805"/>
                </a:lnTo>
                <a:lnTo>
                  <a:pt x="20838" y="7604"/>
                </a:lnTo>
                <a:close/>
                <a:moveTo>
                  <a:pt x="20838" y="8092"/>
                </a:moveTo>
                <a:lnTo>
                  <a:pt x="20811" y="8697"/>
                </a:lnTo>
                <a:lnTo>
                  <a:pt x="20811" y="9072"/>
                </a:lnTo>
                <a:lnTo>
                  <a:pt x="20619" y="9216"/>
                </a:lnTo>
                <a:lnTo>
                  <a:pt x="20429" y="9360"/>
                </a:lnTo>
                <a:lnTo>
                  <a:pt x="20102" y="9590"/>
                </a:lnTo>
                <a:lnTo>
                  <a:pt x="19775" y="9849"/>
                </a:lnTo>
                <a:lnTo>
                  <a:pt x="19830" y="9159"/>
                </a:lnTo>
                <a:lnTo>
                  <a:pt x="19857" y="8697"/>
                </a:lnTo>
                <a:lnTo>
                  <a:pt x="20239" y="8468"/>
                </a:lnTo>
                <a:lnTo>
                  <a:pt x="20619" y="8237"/>
                </a:lnTo>
                <a:lnTo>
                  <a:pt x="20838" y="8092"/>
                </a:lnTo>
                <a:close/>
                <a:moveTo>
                  <a:pt x="20783" y="9590"/>
                </a:moveTo>
                <a:lnTo>
                  <a:pt x="20756" y="9965"/>
                </a:lnTo>
                <a:lnTo>
                  <a:pt x="20619" y="10051"/>
                </a:lnTo>
                <a:lnTo>
                  <a:pt x="20456" y="10138"/>
                </a:lnTo>
                <a:lnTo>
                  <a:pt x="20211" y="10397"/>
                </a:lnTo>
                <a:lnTo>
                  <a:pt x="19939" y="10656"/>
                </a:lnTo>
                <a:lnTo>
                  <a:pt x="19694" y="10944"/>
                </a:lnTo>
                <a:lnTo>
                  <a:pt x="19748" y="10138"/>
                </a:lnTo>
                <a:lnTo>
                  <a:pt x="20184" y="9935"/>
                </a:lnTo>
                <a:lnTo>
                  <a:pt x="20619" y="9706"/>
                </a:lnTo>
                <a:lnTo>
                  <a:pt x="20783" y="9590"/>
                </a:lnTo>
                <a:close/>
                <a:moveTo>
                  <a:pt x="20756" y="10425"/>
                </a:moveTo>
                <a:lnTo>
                  <a:pt x="20756" y="10743"/>
                </a:lnTo>
                <a:lnTo>
                  <a:pt x="20484" y="10972"/>
                </a:lnTo>
                <a:lnTo>
                  <a:pt x="20075" y="11347"/>
                </a:lnTo>
                <a:lnTo>
                  <a:pt x="19694" y="11750"/>
                </a:lnTo>
                <a:lnTo>
                  <a:pt x="19667" y="11779"/>
                </a:lnTo>
                <a:lnTo>
                  <a:pt x="19667" y="11808"/>
                </a:lnTo>
                <a:lnTo>
                  <a:pt x="19694" y="11836"/>
                </a:lnTo>
                <a:lnTo>
                  <a:pt x="19748" y="11836"/>
                </a:lnTo>
                <a:lnTo>
                  <a:pt x="20239" y="11635"/>
                </a:lnTo>
                <a:lnTo>
                  <a:pt x="20456" y="11491"/>
                </a:lnTo>
                <a:lnTo>
                  <a:pt x="20701" y="11347"/>
                </a:lnTo>
                <a:lnTo>
                  <a:pt x="20729" y="11318"/>
                </a:lnTo>
                <a:lnTo>
                  <a:pt x="20729" y="11808"/>
                </a:lnTo>
                <a:lnTo>
                  <a:pt x="20592" y="11866"/>
                </a:lnTo>
                <a:lnTo>
                  <a:pt x="20456" y="11923"/>
                </a:lnTo>
                <a:lnTo>
                  <a:pt x="20239" y="12095"/>
                </a:lnTo>
                <a:lnTo>
                  <a:pt x="19912" y="12384"/>
                </a:lnTo>
                <a:lnTo>
                  <a:pt x="19612" y="12700"/>
                </a:lnTo>
                <a:lnTo>
                  <a:pt x="19612" y="12125"/>
                </a:lnTo>
                <a:lnTo>
                  <a:pt x="19667" y="11231"/>
                </a:lnTo>
                <a:lnTo>
                  <a:pt x="19967" y="11059"/>
                </a:lnTo>
                <a:lnTo>
                  <a:pt x="20266" y="10829"/>
                </a:lnTo>
                <a:lnTo>
                  <a:pt x="20456" y="10627"/>
                </a:lnTo>
                <a:lnTo>
                  <a:pt x="20674" y="10454"/>
                </a:lnTo>
                <a:lnTo>
                  <a:pt x="20756" y="10425"/>
                </a:lnTo>
                <a:close/>
                <a:moveTo>
                  <a:pt x="20729" y="12240"/>
                </a:moveTo>
                <a:lnTo>
                  <a:pt x="20729" y="12989"/>
                </a:lnTo>
                <a:lnTo>
                  <a:pt x="20538" y="13132"/>
                </a:lnTo>
                <a:lnTo>
                  <a:pt x="20374" y="13248"/>
                </a:lnTo>
                <a:lnTo>
                  <a:pt x="19994" y="13594"/>
                </a:lnTo>
                <a:lnTo>
                  <a:pt x="19830" y="13767"/>
                </a:lnTo>
                <a:lnTo>
                  <a:pt x="19667" y="13968"/>
                </a:lnTo>
                <a:lnTo>
                  <a:pt x="19640" y="13680"/>
                </a:lnTo>
                <a:lnTo>
                  <a:pt x="19612" y="13076"/>
                </a:lnTo>
                <a:lnTo>
                  <a:pt x="19803" y="12989"/>
                </a:lnTo>
                <a:lnTo>
                  <a:pt x="19967" y="12873"/>
                </a:lnTo>
                <a:lnTo>
                  <a:pt x="20292" y="12586"/>
                </a:lnTo>
                <a:lnTo>
                  <a:pt x="20729" y="12240"/>
                </a:lnTo>
                <a:close/>
                <a:moveTo>
                  <a:pt x="20729" y="13508"/>
                </a:moveTo>
                <a:lnTo>
                  <a:pt x="20756" y="13968"/>
                </a:lnTo>
                <a:lnTo>
                  <a:pt x="20538" y="14083"/>
                </a:lnTo>
                <a:lnTo>
                  <a:pt x="20347" y="14227"/>
                </a:lnTo>
                <a:lnTo>
                  <a:pt x="19967" y="14544"/>
                </a:lnTo>
                <a:lnTo>
                  <a:pt x="19885" y="14486"/>
                </a:lnTo>
                <a:lnTo>
                  <a:pt x="19748" y="14486"/>
                </a:lnTo>
                <a:lnTo>
                  <a:pt x="19694" y="14227"/>
                </a:lnTo>
                <a:lnTo>
                  <a:pt x="20484" y="13680"/>
                </a:lnTo>
                <a:lnTo>
                  <a:pt x="20729" y="13508"/>
                </a:lnTo>
                <a:close/>
                <a:moveTo>
                  <a:pt x="2342" y="2247"/>
                </a:moveTo>
                <a:lnTo>
                  <a:pt x="2669" y="2333"/>
                </a:lnTo>
                <a:lnTo>
                  <a:pt x="3024" y="2361"/>
                </a:lnTo>
                <a:lnTo>
                  <a:pt x="3731" y="2419"/>
                </a:lnTo>
                <a:lnTo>
                  <a:pt x="4875" y="2476"/>
                </a:lnTo>
                <a:lnTo>
                  <a:pt x="5992" y="2506"/>
                </a:lnTo>
                <a:lnTo>
                  <a:pt x="7137" y="2506"/>
                </a:lnTo>
                <a:lnTo>
                  <a:pt x="8281" y="2476"/>
                </a:lnTo>
                <a:lnTo>
                  <a:pt x="10596" y="2390"/>
                </a:lnTo>
                <a:lnTo>
                  <a:pt x="12775" y="2333"/>
                </a:lnTo>
                <a:lnTo>
                  <a:pt x="14954" y="2303"/>
                </a:lnTo>
                <a:lnTo>
                  <a:pt x="16071" y="2303"/>
                </a:lnTo>
                <a:lnTo>
                  <a:pt x="17160" y="2361"/>
                </a:lnTo>
                <a:lnTo>
                  <a:pt x="18251" y="2419"/>
                </a:lnTo>
                <a:lnTo>
                  <a:pt x="19340" y="2534"/>
                </a:lnTo>
                <a:lnTo>
                  <a:pt x="19313" y="2938"/>
                </a:lnTo>
                <a:lnTo>
                  <a:pt x="19285" y="3340"/>
                </a:lnTo>
                <a:lnTo>
                  <a:pt x="19285" y="4176"/>
                </a:lnTo>
                <a:lnTo>
                  <a:pt x="19340" y="4982"/>
                </a:lnTo>
                <a:lnTo>
                  <a:pt x="19367" y="5789"/>
                </a:lnTo>
                <a:lnTo>
                  <a:pt x="19367" y="6682"/>
                </a:lnTo>
                <a:lnTo>
                  <a:pt x="19340" y="7546"/>
                </a:lnTo>
                <a:lnTo>
                  <a:pt x="19231" y="9332"/>
                </a:lnTo>
                <a:lnTo>
                  <a:pt x="19122" y="10799"/>
                </a:lnTo>
                <a:lnTo>
                  <a:pt x="19068" y="11549"/>
                </a:lnTo>
                <a:lnTo>
                  <a:pt x="19040" y="12298"/>
                </a:lnTo>
                <a:lnTo>
                  <a:pt x="19013" y="12816"/>
                </a:lnTo>
                <a:lnTo>
                  <a:pt x="18986" y="13363"/>
                </a:lnTo>
                <a:lnTo>
                  <a:pt x="19013" y="13940"/>
                </a:lnTo>
                <a:lnTo>
                  <a:pt x="19040" y="14227"/>
                </a:lnTo>
                <a:lnTo>
                  <a:pt x="19095" y="14486"/>
                </a:lnTo>
                <a:lnTo>
                  <a:pt x="10677" y="14486"/>
                </a:lnTo>
                <a:lnTo>
                  <a:pt x="9588" y="14515"/>
                </a:lnTo>
                <a:lnTo>
                  <a:pt x="8471" y="14544"/>
                </a:lnTo>
                <a:lnTo>
                  <a:pt x="6292" y="14659"/>
                </a:lnTo>
                <a:lnTo>
                  <a:pt x="5692" y="14688"/>
                </a:lnTo>
                <a:lnTo>
                  <a:pt x="5094" y="14688"/>
                </a:lnTo>
                <a:lnTo>
                  <a:pt x="4522" y="14631"/>
                </a:lnTo>
                <a:lnTo>
                  <a:pt x="3949" y="14573"/>
                </a:lnTo>
                <a:lnTo>
                  <a:pt x="3351" y="14458"/>
                </a:lnTo>
                <a:lnTo>
                  <a:pt x="3024" y="14428"/>
                </a:lnTo>
                <a:lnTo>
                  <a:pt x="2724" y="14458"/>
                </a:lnTo>
                <a:lnTo>
                  <a:pt x="2669" y="14199"/>
                </a:lnTo>
                <a:lnTo>
                  <a:pt x="2642" y="13910"/>
                </a:lnTo>
                <a:lnTo>
                  <a:pt x="2615" y="13335"/>
                </a:lnTo>
                <a:lnTo>
                  <a:pt x="2642" y="12211"/>
                </a:lnTo>
                <a:lnTo>
                  <a:pt x="2642" y="11434"/>
                </a:lnTo>
                <a:lnTo>
                  <a:pt x="2615" y="10627"/>
                </a:lnTo>
                <a:lnTo>
                  <a:pt x="2587" y="9072"/>
                </a:lnTo>
                <a:lnTo>
                  <a:pt x="2587" y="8150"/>
                </a:lnTo>
                <a:lnTo>
                  <a:pt x="2560" y="7200"/>
                </a:lnTo>
                <a:lnTo>
                  <a:pt x="2505" y="5357"/>
                </a:lnTo>
                <a:lnTo>
                  <a:pt x="2478" y="3427"/>
                </a:lnTo>
                <a:lnTo>
                  <a:pt x="2478" y="2822"/>
                </a:lnTo>
                <a:lnTo>
                  <a:pt x="2424" y="2506"/>
                </a:lnTo>
                <a:lnTo>
                  <a:pt x="2397" y="2390"/>
                </a:lnTo>
                <a:lnTo>
                  <a:pt x="2342" y="2247"/>
                </a:lnTo>
                <a:close/>
                <a:moveTo>
                  <a:pt x="20783" y="14342"/>
                </a:moveTo>
                <a:lnTo>
                  <a:pt x="20811" y="14515"/>
                </a:lnTo>
                <a:lnTo>
                  <a:pt x="20619" y="14573"/>
                </a:lnTo>
                <a:lnTo>
                  <a:pt x="20456" y="14688"/>
                </a:lnTo>
                <a:lnTo>
                  <a:pt x="20102" y="14890"/>
                </a:lnTo>
                <a:lnTo>
                  <a:pt x="20020" y="14947"/>
                </a:lnTo>
                <a:lnTo>
                  <a:pt x="20047" y="14832"/>
                </a:lnTo>
                <a:lnTo>
                  <a:pt x="20047" y="14717"/>
                </a:lnTo>
                <a:lnTo>
                  <a:pt x="20429" y="14515"/>
                </a:lnTo>
                <a:lnTo>
                  <a:pt x="20783" y="14342"/>
                </a:lnTo>
                <a:close/>
                <a:moveTo>
                  <a:pt x="9806" y="605"/>
                </a:moveTo>
                <a:lnTo>
                  <a:pt x="11549" y="691"/>
                </a:lnTo>
                <a:lnTo>
                  <a:pt x="15035" y="892"/>
                </a:lnTo>
                <a:lnTo>
                  <a:pt x="15826" y="921"/>
                </a:lnTo>
                <a:lnTo>
                  <a:pt x="16616" y="950"/>
                </a:lnTo>
                <a:lnTo>
                  <a:pt x="18223" y="921"/>
                </a:lnTo>
                <a:lnTo>
                  <a:pt x="19068" y="892"/>
                </a:lnTo>
                <a:lnTo>
                  <a:pt x="18931" y="1007"/>
                </a:lnTo>
                <a:lnTo>
                  <a:pt x="18795" y="1123"/>
                </a:lnTo>
                <a:lnTo>
                  <a:pt x="18795" y="1210"/>
                </a:lnTo>
                <a:lnTo>
                  <a:pt x="18823" y="1238"/>
                </a:lnTo>
                <a:lnTo>
                  <a:pt x="18876" y="1238"/>
                </a:lnTo>
                <a:lnTo>
                  <a:pt x="19476" y="892"/>
                </a:lnTo>
                <a:lnTo>
                  <a:pt x="19967" y="921"/>
                </a:lnTo>
                <a:lnTo>
                  <a:pt x="19694" y="1094"/>
                </a:lnTo>
                <a:lnTo>
                  <a:pt x="19476" y="1266"/>
                </a:lnTo>
                <a:lnTo>
                  <a:pt x="19285" y="1439"/>
                </a:lnTo>
                <a:lnTo>
                  <a:pt x="19122" y="1670"/>
                </a:lnTo>
                <a:lnTo>
                  <a:pt x="19068" y="1785"/>
                </a:lnTo>
                <a:lnTo>
                  <a:pt x="19040" y="1929"/>
                </a:lnTo>
                <a:lnTo>
                  <a:pt x="17977" y="1843"/>
                </a:lnTo>
                <a:lnTo>
                  <a:pt x="16915" y="1785"/>
                </a:lnTo>
                <a:lnTo>
                  <a:pt x="15853" y="1728"/>
                </a:lnTo>
                <a:lnTo>
                  <a:pt x="14818" y="1728"/>
                </a:lnTo>
                <a:lnTo>
                  <a:pt x="12694" y="1757"/>
                </a:lnTo>
                <a:lnTo>
                  <a:pt x="10596" y="1843"/>
                </a:lnTo>
                <a:lnTo>
                  <a:pt x="8389" y="1929"/>
                </a:lnTo>
                <a:lnTo>
                  <a:pt x="6211" y="1958"/>
                </a:lnTo>
                <a:lnTo>
                  <a:pt x="3923" y="1901"/>
                </a:lnTo>
                <a:lnTo>
                  <a:pt x="3514" y="1843"/>
                </a:lnTo>
                <a:lnTo>
                  <a:pt x="3051" y="1785"/>
                </a:lnTo>
                <a:lnTo>
                  <a:pt x="2587" y="1785"/>
                </a:lnTo>
                <a:lnTo>
                  <a:pt x="2370" y="1814"/>
                </a:lnTo>
                <a:lnTo>
                  <a:pt x="2180" y="1871"/>
                </a:lnTo>
                <a:lnTo>
                  <a:pt x="2125" y="1901"/>
                </a:lnTo>
                <a:lnTo>
                  <a:pt x="2070" y="1929"/>
                </a:lnTo>
                <a:lnTo>
                  <a:pt x="2070" y="2102"/>
                </a:lnTo>
                <a:lnTo>
                  <a:pt x="2125" y="2160"/>
                </a:lnTo>
                <a:lnTo>
                  <a:pt x="2070" y="2303"/>
                </a:lnTo>
                <a:lnTo>
                  <a:pt x="2016" y="2448"/>
                </a:lnTo>
                <a:lnTo>
                  <a:pt x="1988" y="2621"/>
                </a:lnTo>
                <a:lnTo>
                  <a:pt x="1961" y="2765"/>
                </a:lnTo>
                <a:lnTo>
                  <a:pt x="1961" y="5357"/>
                </a:lnTo>
                <a:lnTo>
                  <a:pt x="2016" y="7315"/>
                </a:lnTo>
                <a:lnTo>
                  <a:pt x="2043" y="8295"/>
                </a:lnTo>
                <a:lnTo>
                  <a:pt x="2043" y="9274"/>
                </a:lnTo>
                <a:lnTo>
                  <a:pt x="2098" y="10915"/>
                </a:lnTo>
                <a:lnTo>
                  <a:pt x="2098" y="12528"/>
                </a:lnTo>
                <a:lnTo>
                  <a:pt x="2070" y="13076"/>
                </a:lnTo>
                <a:lnTo>
                  <a:pt x="2043" y="13709"/>
                </a:lnTo>
                <a:lnTo>
                  <a:pt x="2043" y="14026"/>
                </a:lnTo>
                <a:lnTo>
                  <a:pt x="2098" y="14314"/>
                </a:lnTo>
                <a:lnTo>
                  <a:pt x="2180" y="14601"/>
                </a:lnTo>
                <a:lnTo>
                  <a:pt x="2288" y="14832"/>
                </a:lnTo>
                <a:lnTo>
                  <a:pt x="2370" y="14918"/>
                </a:lnTo>
                <a:lnTo>
                  <a:pt x="2478" y="14976"/>
                </a:lnTo>
                <a:lnTo>
                  <a:pt x="2587" y="14947"/>
                </a:lnTo>
                <a:lnTo>
                  <a:pt x="2669" y="14890"/>
                </a:lnTo>
                <a:lnTo>
                  <a:pt x="2996" y="14976"/>
                </a:lnTo>
                <a:lnTo>
                  <a:pt x="3323" y="15005"/>
                </a:lnTo>
                <a:lnTo>
                  <a:pt x="3976" y="15120"/>
                </a:lnTo>
                <a:lnTo>
                  <a:pt x="4522" y="15178"/>
                </a:lnTo>
                <a:lnTo>
                  <a:pt x="5039" y="15236"/>
                </a:lnTo>
                <a:lnTo>
                  <a:pt x="6074" y="15236"/>
                </a:lnTo>
                <a:lnTo>
                  <a:pt x="7218" y="15206"/>
                </a:lnTo>
                <a:lnTo>
                  <a:pt x="8389" y="15149"/>
                </a:lnTo>
                <a:lnTo>
                  <a:pt x="9533" y="15091"/>
                </a:lnTo>
                <a:lnTo>
                  <a:pt x="10677" y="15063"/>
                </a:lnTo>
                <a:lnTo>
                  <a:pt x="19340" y="15063"/>
                </a:lnTo>
                <a:lnTo>
                  <a:pt x="19422" y="15120"/>
                </a:lnTo>
                <a:lnTo>
                  <a:pt x="19585" y="15120"/>
                </a:lnTo>
                <a:lnTo>
                  <a:pt x="19667" y="15063"/>
                </a:lnTo>
                <a:lnTo>
                  <a:pt x="19830" y="15063"/>
                </a:lnTo>
                <a:lnTo>
                  <a:pt x="19667" y="15178"/>
                </a:lnTo>
                <a:lnTo>
                  <a:pt x="19503" y="15322"/>
                </a:lnTo>
                <a:lnTo>
                  <a:pt x="19367" y="15495"/>
                </a:lnTo>
                <a:lnTo>
                  <a:pt x="19231" y="15668"/>
                </a:lnTo>
                <a:lnTo>
                  <a:pt x="19231" y="15724"/>
                </a:lnTo>
                <a:lnTo>
                  <a:pt x="19258" y="15754"/>
                </a:lnTo>
                <a:lnTo>
                  <a:pt x="19313" y="15754"/>
                </a:lnTo>
                <a:lnTo>
                  <a:pt x="19558" y="15696"/>
                </a:lnTo>
                <a:lnTo>
                  <a:pt x="19775" y="15610"/>
                </a:lnTo>
                <a:lnTo>
                  <a:pt x="20211" y="15379"/>
                </a:lnTo>
                <a:lnTo>
                  <a:pt x="20538" y="15206"/>
                </a:lnTo>
                <a:lnTo>
                  <a:pt x="20838" y="15063"/>
                </a:lnTo>
                <a:lnTo>
                  <a:pt x="20893" y="15322"/>
                </a:lnTo>
                <a:lnTo>
                  <a:pt x="20592" y="15495"/>
                </a:lnTo>
                <a:lnTo>
                  <a:pt x="20129" y="15782"/>
                </a:lnTo>
                <a:lnTo>
                  <a:pt x="19694" y="16100"/>
                </a:lnTo>
                <a:lnTo>
                  <a:pt x="19640" y="16128"/>
                </a:lnTo>
                <a:lnTo>
                  <a:pt x="19640" y="16186"/>
                </a:lnTo>
                <a:lnTo>
                  <a:pt x="19667" y="16214"/>
                </a:lnTo>
                <a:lnTo>
                  <a:pt x="19722" y="16243"/>
                </a:lnTo>
                <a:lnTo>
                  <a:pt x="19994" y="16214"/>
                </a:lnTo>
                <a:lnTo>
                  <a:pt x="20239" y="16157"/>
                </a:lnTo>
                <a:lnTo>
                  <a:pt x="20456" y="16070"/>
                </a:lnTo>
                <a:lnTo>
                  <a:pt x="20701" y="15927"/>
                </a:lnTo>
                <a:lnTo>
                  <a:pt x="20946" y="15782"/>
                </a:lnTo>
                <a:lnTo>
                  <a:pt x="21028" y="16243"/>
                </a:lnTo>
                <a:lnTo>
                  <a:pt x="20429" y="16301"/>
                </a:lnTo>
                <a:lnTo>
                  <a:pt x="19857" y="16329"/>
                </a:lnTo>
                <a:lnTo>
                  <a:pt x="19258" y="16301"/>
                </a:lnTo>
                <a:lnTo>
                  <a:pt x="18659" y="16243"/>
                </a:lnTo>
                <a:lnTo>
                  <a:pt x="17487" y="16100"/>
                </a:lnTo>
                <a:lnTo>
                  <a:pt x="16888" y="16042"/>
                </a:lnTo>
                <a:lnTo>
                  <a:pt x="16316" y="16013"/>
                </a:lnTo>
                <a:lnTo>
                  <a:pt x="13565" y="16013"/>
                </a:lnTo>
                <a:lnTo>
                  <a:pt x="10814" y="16042"/>
                </a:lnTo>
                <a:lnTo>
                  <a:pt x="9480" y="16070"/>
                </a:lnTo>
                <a:lnTo>
                  <a:pt x="8172" y="16128"/>
                </a:lnTo>
                <a:lnTo>
                  <a:pt x="5502" y="16301"/>
                </a:lnTo>
                <a:lnTo>
                  <a:pt x="4221" y="16359"/>
                </a:lnTo>
                <a:lnTo>
                  <a:pt x="2942" y="16387"/>
                </a:lnTo>
                <a:lnTo>
                  <a:pt x="2260" y="16359"/>
                </a:lnTo>
                <a:lnTo>
                  <a:pt x="1580" y="16329"/>
                </a:lnTo>
                <a:lnTo>
                  <a:pt x="1281" y="16301"/>
                </a:lnTo>
                <a:lnTo>
                  <a:pt x="954" y="16272"/>
                </a:lnTo>
                <a:lnTo>
                  <a:pt x="954" y="16243"/>
                </a:lnTo>
                <a:lnTo>
                  <a:pt x="817" y="15869"/>
                </a:lnTo>
                <a:lnTo>
                  <a:pt x="735" y="15495"/>
                </a:lnTo>
                <a:lnTo>
                  <a:pt x="654" y="15120"/>
                </a:lnTo>
                <a:lnTo>
                  <a:pt x="627" y="14717"/>
                </a:lnTo>
                <a:lnTo>
                  <a:pt x="627" y="9965"/>
                </a:lnTo>
                <a:lnTo>
                  <a:pt x="654" y="8870"/>
                </a:lnTo>
                <a:lnTo>
                  <a:pt x="735" y="6854"/>
                </a:lnTo>
                <a:lnTo>
                  <a:pt x="817" y="4809"/>
                </a:lnTo>
                <a:lnTo>
                  <a:pt x="844" y="3772"/>
                </a:lnTo>
                <a:lnTo>
                  <a:pt x="844" y="2765"/>
                </a:lnTo>
                <a:lnTo>
                  <a:pt x="817" y="1757"/>
                </a:lnTo>
                <a:lnTo>
                  <a:pt x="790" y="720"/>
                </a:lnTo>
                <a:lnTo>
                  <a:pt x="899" y="806"/>
                </a:lnTo>
                <a:lnTo>
                  <a:pt x="1062" y="892"/>
                </a:lnTo>
                <a:lnTo>
                  <a:pt x="1199" y="950"/>
                </a:lnTo>
                <a:lnTo>
                  <a:pt x="1389" y="1007"/>
                </a:lnTo>
                <a:lnTo>
                  <a:pt x="1771" y="1065"/>
                </a:lnTo>
                <a:lnTo>
                  <a:pt x="2180" y="1094"/>
                </a:lnTo>
                <a:lnTo>
                  <a:pt x="2587" y="1065"/>
                </a:lnTo>
                <a:lnTo>
                  <a:pt x="2969" y="1065"/>
                </a:lnTo>
                <a:lnTo>
                  <a:pt x="3541" y="1007"/>
                </a:lnTo>
                <a:lnTo>
                  <a:pt x="4658" y="892"/>
                </a:lnTo>
                <a:lnTo>
                  <a:pt x="5802" y="748"/>
                </a:lnTo>
                <a:lnTo>
                  <a:pt x="6918" y="662"/>
                </a:lnTo>
                <a:lnTo>
                  <a:pt x="7490" y="605"/>
                </a:lnTo>
                <a:close/>
                <a:moveTo>
                  <a:pt x="12420" y="16589"/>
                </a:moveTo>
                <a:lnTo>
                  <a:pt x="12420" y="16791"/>
                </a:lnTo>
                <a:lnTo>
                  <a:pt x="12230" y="16877"/>
                </a:lnTo>
                <a:lnTo>
                  <a:pt x="12067" y="16992"/>
                </a:lnTo>
                <a:lnTo>
                  <a:pt x="11740" y="17223"/>
                </a:lnTo>
                <a:lnTo>
                  <a:pt x="11521" y="17396"/>
                </a:lnTo>
                <a:lnTo>
                  <a:pt x="11141" y="17798"/>
                </a:lnTo>
                <a:lnTo>
                  <a:pt x="10977" y="18029"/>
                </a:lnTo>
                <a:lnTo>
                  <a:pt x="10977" y="18087"/>
                </a:lnTo>
                <a:lnTo>
                  <a:pt x="11004" y="18144"/>
                </a:lnTo>
                <a:lnTo>
                  <a:pt x="11032" y="18202"/>
                </a:lnTo>
                <a:lnTo>
                  <a:pt x="11114" y="18202"/>
                </a:lnTo>
                <a:lnTo>
                  <a:pt x="11304" y="18087"/>
                </a:lnTo>
                <a:lnTo>
                  <a:pt x="11468" y="17971"/>
                </a:lnTo>
                <a:lnTo>
                  <a:pt x="11795" y="17683"/>
                </a:lnTo>
                <a:lnTo>
                  <a:pt x="12094" y="17482"/>
                </a:lnTo>
                <a:lnTo>
                  <a:pt x="12394" y="17280"/>
                </a:lnTo>
                <a:lnTo>
                  <a:pt x="12367" y="17856"/>
                </a:lnTo>
                <a:lnTo>
                  <a:pt x="12230" y="17914"/>
                </a:lnTo>
                <a:lnTo>
                  <a:pt x="12094" y="18001"/>
                </a:lnTo>
                <a:lnTo>
                  <a:pt x="11848" y="18144"/>
                </a:lnTo>
                <a:lnTo>
                  <a:pt x="11685" y="18230"/>
                </a:lnTo>
                <a:lnTo>
                  <a:pt x="11495" y="18375"/>
                </a:lnTo>
                <a:lnTo>
                  <a:pt x="11331" y="18519"/>
                </a:lnTo>
                <a:lnTo>
                  <a:pt x="11276" y="18576"/>
                </a:lnTo>
                <a:lnTo>
                  <a:pt x="11249" y="18692"/>
                </a:lnTo>
                <a:lnTo>
                  <a:pt x="11249" y="18720"/>
                </a:lnTo>
                <a:lnTo>
                  <a:pt x="11276" y="18749"/>
                </a:lnTo>
                <a:lnTo>
                  <a:pt x="11468" y="18749"/>
                </a:lnTo>
                <a:lnTo>
                  <a:pt x="11631" y="18720"/>
                </a:lnTo>
                <a:lnTo>
                  <a:pt x="12339" y="18346"/>
                </a:lnTo>
                <a:lnTo>
                  <a:pt x="12312" y="18749"/>
                </a:lnTo>
                <a:lnTo>
                  <a:pt x="12040" y="18921"/>
                </a:lnTo>
                <a:lnTo>
                  <a:pt x="11876" y="19037"/>
                </a:lnTo>
                <a:lnTo>
                  <a:pt x="11713" y="19181"/>
                </a:lnTo>
                <a:lnTo>
                  <a:pt x="11576" y="19353"/>
                </a:lnTo>
                <a:lnTo>
                  <a:pt x="11413" y="19498"/>
                </a:lnTo>
                <a:lnTo>
                  <a:pt x="11386" y="19526"/>
                </a:lnTo>
                <a:lnTo>
                  <a:pt x="11386" y="19555"/>
                </a:lnTo>
                <a:lnTo>
                  <a:pt x="11413" y="19584"/>
                </a:lnTo>
                <a:lnTo>
                  <a:pt x="11468" y="19584"/>
                </a:lnTo>
                <a:lnTo>
                  <a:pt x="11795" y="19440"/>
                </a:lnTo>
                <a:lnTo>
                  <a:pt x="12094" y="19295"/>
                </a:lnTo>
                <a:lnTo>
                  <a:pt x="12285" y="19209"/>
                </a:lnTo>
                <a:lnTo>
                  <a:pt x="12285" y="19468"/>
                </a:lnTo>
                <a:lnTo>
                  <a:pt x="12203" y="19498"/>
                </a:lnTo>
                <a:lnTo>
                  <a:pt x="12040" y="19584"/>
                </a:lnTo>
                <a:lnTo>
                  <a:pt x="11903" y="19671"/>
                </a:lnTo>
                <a:lnTo>
                  <a:pt x="11658" y="19900"/>
                </a:lnTo>
                <a:lnTo>
                  <a:pt x="11631" y="19958"/>
                </a:lnTo>
                <a:lnTo>
                  <a:pt x="11631" y="20073"/>
                </a:lnTo>
                <a:lnTo>
                  <a:pt x="11713" y="20103"/>
                </a:lnTo>
                <a:lnTo>
                  <a:pt x="11795" y="20103"/>
                </a:lnTo>
                <a:lnTo>
                  <a:pt x="12067" y="19987"/>
                </a:lnTo>
                <a:lnTo>
                  <a:pt x="12339" y="19872"/>
                </a:lnTo>
                <a:lnTo>
                  <a:pt x="12367" y="19987"/>
                </a:lnTo>
                <a:lnTo>
                  <a:pt x="12230" y="20073"/>
                </a:lnTo>
                <a:lnTo>
                  <a:pt x="12122" y="20189"/>
                </a:lnTo>
                <a:lnTo>
                  <a:pt x="11848" y="20419"/>
                </a:lnTo>
                <a:lnTo>
                  <a:pt x="11822" y="20448"/>
                </a:lnTo>
                <a:lnTo>
                  <a:pt x="11822" y="20477"/>
                </a:lnTo>
                <a:lnTo>
                  <a:pt x="11848" y="20505"/>
                </a:lnTo>
                <a:lnTo>
                  <a:pt x="11876" y="20505"/>
                </a:lnTo>
                <a:lnTo>
                  <a:pt x="12067" y="20477"/>
                </a:lnTo>
                <a:lnTo>
                  <a:pt x="12257" y="20419"/>
                </a:lnTo>
                <a:lnTo>
                  <a:pt x="12420" y="20332"/>
                </a:lnTo>
                <a:lnTo>
                  <a:pt x="12584" y="20218"/>
                </a:lnTo>
                <a:lnTo>
                  <a:pt x="12747" y="20304"/>
                </a:lnTo>
                <a:lnTo>
                  <a:pt x="12911" y="20332"/>
                </a:lnTo>
                <a:lnTo>
                  <a:pt x="13102" y="20362"/>
                </a:lnTo>
                <a:lnTo>
                  <a:pt x="13292" y="20362"/>
                </a:lnTo>
                <a:lnTo>
                  <a:pt x="13674" y="20332"/>
                </a:lnTo>
                <a:lnTo>
                  <a:pt x="14001" y="20304"/>
                </a:lnTo>
                <a:lnTo>
                  <a:pt x="14437" y="20332"/>
                </a:lnTo>
                <a:lnTo>
                  <a:pt x="14627" y="20332"/>
                </a:lnTo>
                <a:lnTo>
                  <a:pt x="14845" y="20390"/>
                </a:lnTo>
                <a:lnTo>
                  <a:pt x="15035" y="20448"/>
                </a:lnTo>
                <a:lnTo>
                  <a:pt x="15172" y="20563"/>
                </a:lnTo>
                <a:lnTo>
                  <a:pt x="15309" y="20708"/>
                </a:lnTo>
                <a:lnTo>
                  <a:pt x="15417" y="20851"/>
                </a:lnTo>
                <a:lnTo>
                  <a:pt x="15145" y="20822"/>
                </a:lnTo>
                <a:lnTo>
                  <a:pt x="14055" y="20822"/>
                </a:lnTo>
                <a:lnTo>
                  <a:pt x="13238" y="20880"/>
                </a:lnTo>
                <a:lnTo>
                  <a:pt x="11603" y="20967"/>
                </a:lnTo>
                <a:lnTo>
                  <a:pt x="10787" y="20995"/>
                </a:lnTo>
                <a:lnTo>
                  <a:pt x="9970" y="21024"/>
                </a:lnTo>
                <a:lnTo>
                  <a:pt x="8689" y="21053"/>
                </a:lnTo>
                <a:lnTo>
                  <a:pt x="7437" y="21053"/>
                </a:lnTo>
                <a:lnTo>
                  <a:pt x="6918" y="20995"/>
                </a:lnTo>
                <a:lnTo>
                  <a:pt x="6510" y="20967"/>
                </a:lnTo>
                <a:lnTo>
                  <a:pt x="6156" y="20937"/>
                </a:lnTo>
                <a:lnTo>
                  <a:pt x="6265" y="20764"/>
                </a:lnTo>
                <a:lnTo>
                  <a:pt x="6428" y="20650"/>
                </a:lnTo>
                <a:lnTo>
                  <a:pt x="6565" y="20535"/>
                </a:lnTo>
                <a:lnTo>
                  <a:pt x="6755" y="20448"/>
                </a:lnTo>
                <a:lnTo>
                  <a:pt x="6946" y="20390"/>
                </a:lnTo>
                <a:lnTo>
                  <a:pt x="7137" y="20332"/>
                </a:lnTo>
                <a:lnTo>
                  <a:pt x="7572" y="20304"/>
                </a:lnTo>
                <a:lnTo>
                  <a:pt x="7899" y="20332"/>
                </a:lnTo>
                <a:lnTo>
                  <a:pt x="8254" y="20362"/>
                </a:lnTo>
                <a:lnTo>
                  <a:pt x="8444" y="20332"/>
                </a:lnTo>
                <a:lnTo>
                  <a:pt x="8608" y="20332"/>
                </a:lnTo>
                <a:lnTo>
                  <a:pt x="8771" y="20276"/>
                </a:lnTo>
                <a:lnTo>
                  <a:pt x="8908" y="20189"/>
                </a:lnTo>
                <a:lnTo>
                  <a:pt x="8934" y="20131"/>
                </a:lnTo>
                <a:lnTo>
                  <a:pt x="9016" y="20160"/>
                </a:lnTo>
                <a:lnTo>
                  <a:pt x="9098" y="20160"/>
                </a:lnTo>
                <a:lnTo>
                  <a:pt x="9153" y="20131"/>
                </a:lnTo>
                <a:lnTo>
                  <a:pt x="9206" y="20073"/>
                </a:lnTo>
                <a:lnTo>
                  <a:pt x="9261" y="19987"/>
                </a:lnTo>
                <a:lnTo>
                  <a:pt x="9288" y="19843"/>
                </a:lnTo>
                <a:lnTo>
                  <a:pt x="9288" y="19671"/>
                </a:lnTo>
                <a:lnTo>
                  <a:pt x="9261" y="19641"/>
                </a:lnTo>
                <a:lnTo>
                  <a:pt x="9288" y="19295"/>
                </a:lnTo>
                <a:lnTo>
                  <a:pt x="9288" y="17712"/>
                </a:lnTo>
                <a:lnTo>
                  <a:pt x="9316" y="17338"/>
                </a:lnTo>
                <a:lnTo>
                  <a:pt x="9316" y="16791"/>
                </a:lnTo>
                <a:lnTo>
                  <a:pt x="9288" y="16647"/>
                </a:lnTo>
                <a:lnTo>
                  <a:pt x="10187" y="16618"/>
                </a:lnTo>
                <a:lnTo>
                  <a:pt x="10052" y="16733"/>
                </a:lnTo>
                <a:lnTo>
                  <a:pt x="9888" y="16877"/>
                </a:lnTo>
                <a:lnTo>
                  <a:pt x="9725" y="17050"/>
                </a:lnTo>
                <a:lnTo>
                  <a:pt x="9697" y="17107"/>
                </a:lnTo>
                <a:lnTo>
                  <a:pt x="9670" y="17165"/>
                </a:lnTo>
                <a:lnTo>
                  <a:pt x="9643" y="17280"/>
                </a:lnTo>
                <a:lnTo>
                  <a:pt x="9643" y="17338"/>
                </a:lnTo>
                <a:lnTo>
                  <a:pt x="9670" y="17366"/>
                </a:lnTo>
                <a:lnTo>
                  <a:pt x="9806" y="17366"/>
                </a:lnTo>
                <a:lnTo>
                  <a:pt x="9915" y="17338"/>
                </a:lnTo>
                <a:lnTo>
                  <a:pt x="10105" y="17193"/>
                </a:lnTo>
                <a:lnTo>
                  <a:pt x="10297" y="17050"/>
                </a:lnTo>
                <a:lnTo>
                  <a:pt x="10596" y="16848"/>
                </a:lnTo>
                <a:lnTo>
                  <a:pt x="10869" y="16589"/>
                </a:lnTo>
                <a:lnTo>
                  <a:pt x="11141" y="16589"/>
                </a:lnTo>
                <a:lnTo>
                  <a:pt x="10896" y="16819"/>
                </a:lnTo>
                <a:lnTo>
                  <a:pt x="10677" y="17050"/>
                </a:lnTo>
                <a:lnTo>
                  <a:pt x="10460" y="17309"/>
                </a:lnTo>
                <a:lnTo>
                  <a:pt x="10297" y="17597"/>
                </a:lnTo>
                <a:lnTo>
                  <a:pt x="10297" y="17655"/>
                </a:lnTo>
                <a:lnTo>
                  <a:pt x="10324" y="17683"/>
                </a:lnTo>
                <a:lnTo>
                  <a:pt x="10379" y="17683"/>
                </a:lnTo>
                <a:lnTo>
                  <a:pt x="10514" y="17625"/>
                </a:lnTo>
                <a:lnTo>
                  <a:pt x="10651" y="17569"/>
                </a:lnTo>
                <a:lnTo>
                  <a:pt x="10923" y="17396"/>
                </a:lnTo>
                <a:lnTo>
                  <a:pt x="11413" y="16992"/>
                </a:lnTo>
                <a:lnTo>
                  <a:pt x="11713" y="16848"/>
                </a:lnTo>
                <a:lnTo>
                  <a:pt x="11930" y="16733"/>
                </a:lnTo>
                <a:lnTo>
                  <a:pt x="12094" y="16589"/>
                </a:lnTo>
                <a:close/>
                <a:moveTo>
                  <a:pt x="7763" y="0"/>
                </a:moveTo>
                <a:lnTo>
                  <a:pt x="5475" y="173"/>
                </a:lnTo>
                <a:lnTo>
                  <a:pt x="4331" y="316"/>
                </a:lnTo>
                <a:lnTo>
                  <a:pt x="3296" y="432"/>
                </a:lnTo>
                <a:lnTo>
                  <a:pt x="2779" y="460"/>
                </a:lnTo>
                <a:lnTo>
                  <a:pt x="1880" y="460"/>
                </a:lnTo>
                <a:lnTo>
                  <a:pt x="1498" y="374"/>
                </a:lnTo>
                <a:lnTo>
                  <a:pt x="735" y="230"/>
                </a:lnTo>
                <a:lnTo>
                  <a:pt x="709" y="173"/>
                </a:lnTo>
                <a:lnTo>
                  <a:pt x="654" y="143"/>
                </a:lnTo>
                <a:lnTo>
                  <a:pt x="572" y="115"/>
                </a:lnTo>
                <a:lnTo>
                  <a:pt x="517" y="115"/>
                </a:lnTo>
                <a:lnTo>
                  <a:pt x="435" y="143"/>
                </a:lnTo>
                <a:lnTo>
                  <a:pt x="382" y="173"/>
                </a:lnTo>
                <a:lnTo>
                  <a:pt x="354" y="259"/>
                </a:lnTo>
                <a:lnTo>
                  <a:pt x="327" y="346"/>
                </a:lnTo>
                <a:lnTo>
                  <a:pt x="272" y="1382"/>
                </a:lnTo>
                <a:lnTo>
                  <a:pt x="245" y="2448"/>
                </a:lnTo>
                <a:lnTo>
                  <a:pt x="218" y="4521"/>
                </a:lnTo>
                <a:lnTo>
                  <a:pt x="190" y="5673"/>
                </a:lnTo>
                <a:lnTo>
                  <a:pt x="137" y="6826"/>
                </a:lnTo>
                <a:lnTo>
                  <a:pt x="27" y="9101"/>
                </a:lnTo>
                <a:lnTo>
                  <a:pt x="0" y="10195"/>
                </a:lnTo>
                <a:lnTo>
                  <a:pt x="0" y="11289"/>
                </a:lnTo>
                <a:lnTo>
                  <a:pt x="27" y="13450"/>
                </a:lnTo>
                <a:lnTo>
                  <a:pt x="0" y="14199"/>
                </a:lnTo>
                <a:lnTo>
                  <a:pt x="0" y="14631"/>
                </a:lnTo>
                <a:lnTo>
                  <a:pt x="27" y="15033"/>
                </a:lnTo>
                <a:lnTo>
                  <a:pt x="55" y="15465"/>
                </a:lnTo>
                <a:lnTo>
                  <a:pt x="137" y="15869"/>
                </a:lnTo>
                <a:lnTo>
                  <a:pt x="272" y="16214"/>
                </a:lnTo>
                <a:lnTo>
                  <a:pt x="354" y="16387"/>
                </a:lnTo>
                <a:lnTo>
                  <a:pt x="435" y="16532"/>
                </a:lnTo>
                <a:lnTo>
                  <a:pt x="517" y="16647"/>
                </a:lnTo>
                <a:lnTo>
                  <a:pt x="627" y="16675"/>
                </a:lnTo>
                <a:lnTo>
                  <a:pt x="709" y="16675"/>
                </a:lnTo>
                <a:lnTo>
                  <a:pt x="817" y="16647"/>
                </a:lnTo>
                <a:lnTo>
                  <a:pt x="1008" y="16733"/>
                </a:lnTo>
                <a:lnTo>
                  <a:pt x="1199" y="16761"/>
                </a:lnTo>
                <a:lnTo>
                  <a:pt x="1580" y="16819"/>
                </a:lnTo>
                <a:lnTo>
                  <a:pt x="2342" y="16877"/>
                </a:lnTo>
                <a:lnTo>
                  <a:pt x="3051" y="16934"/>
                </a:lnTo>
                <a:lnTo>
                  <a:pt x="3731" y="16934"/>
                </a:lnTo>
                <a:lnTo>
                  <a:pt x="4413" y="16906"/>
                </a:lnTo>
                <a:lnTo>
                  <a:pt x="5094" y="16877"/>
                </a:lnTo>
                <a:lnTo>
                  <a:pt x="8908" y="16675"/>
                </a:lnTo>
                <a:lnTo>
                  <a:pt x="8853" y="16819"/>
                </a:lnTo>
                <a:lnTo>
                  <a:pt x="8826" y="16992"/>
                </a:lnTo>
                <a:lnTo>
                  <a:pt x="8798" y="17366"/>
                </a:lnTo>
                <a:lnTo>
                  <a:pt x="8798" y="18662"/>
                </a:lnTo>
                <a:lnTo>
                  <a:pt x="8771" y="19295"/>
                </a:lnTo>
                <a:lnTo>
                  <a:pt x="8744" y="19584"/>
                </a:lnTo>
                <a:lnTo>
                  <a:pt x="8744" y="19872"/>
                </a:lnTo>
                <a:lnTo>
                  <a:pt x="8581" y="19814"/>
                </a:lnTo>
                <a:lnTo>
                  <a:pt x="8362" y="19757"/>
                </a:lnTo>
                <a:lnTo>
                  <a:pt x="8144" y="19757"/>
                </a:lnTo>
                <a:lnTo>
                  <a:pt x="7899" y="19728"/>
                </a:lnTo>
                <a:lnTo>
                  <a:pt x="7437" y="19757"/>
                </a:lnTo>
                <a:lnTo>
                  <a:pt x="7055" y="19814"/>
                </a:lnTo>
                <a:lnTo>
                  <a:pt x="6783" y="19872"/>
                </a:lnTo>
                <a:lnTo>
                  <a:pt x="6538" y="19958"/>
                </a:lnTo>
                <a:lnTo>
                  <a:pt x="6319" y="20045"/>
                </a:lnTo>
                <a:lnTo>
                  <a:pt x="6101" y="20189"/>
                </a:lnTo>
                <a:lnTo>
                  <a:pt x="5911" y="20362"/>
                </a:lnTo>
                <a:lnTo>
                  <a:pt x="5747" y="20563"/>
                </a:lnTo>
                <a:lnTo>
                  <a:pt x="5639" y="20794"/>
                </a:lnTo>
                <a:lnTo>
                  <a:pt x="5529" y="21082"/>
                </a:lnTo>
                <a:lnTo>
                  <a:pt x="5529" y="21254"/>
                </a:lnTo>
                <a:lnTo>
                  <a:pt x="5584" y="21341"/>
                </a:lnTo>
                <a:lnTo>
                  <a:pt x="5639" y="21369"/>
                </a:lnTo>
                <a:lnTo>
                  <a:pt x="5720" y="21399"/>
                </a:lnTo>
                <a:lnTo>
                  <a:pt x="5802" y="21399"/>
                </a:lnTo>
                <a:lnTo>
                  <a:pt x="5884" y="21369"/>
                </a:lnTo>
                <a:lnTo>
                  <a:pt x="5966" y="21312"/>
                </a:lnTo>
                <a:lnTo>
                  <a:pt x="6101" y="21399"/>
                </a:lnTo>
                <a:lnTo>
                  <a:pt x="6265" y="21456"/>
                </a:lnTo>
                <a:lnTo>
                  <a:pt x="6428" y="21514"/>
                </a:lnTo>
                <a:lnTo>
                  <a:pt x="6619" y="21542"/>
                </a:lnTo>
                <a:lnTo>
                  <a:pt x="7000" y="21572"/>
                </a:lnTo>
                <a:lnTo>
                  <a:pt x="7273" y="21572"/>
                </a:lnTo>
                <a:lnTo>
                  <a:pt x="7927" y="21600"/>
                </a:lnTo>
                <a:lnTo>
                  <a:pt x="8553" y="21600"/>
                </a:lnTo>
                <a:lnTo>
                  <a:pt x="9833" y="21572"/>
                </a:lnTo>
                <a:lnTo>
                  <a:pt x="11358" y="21542"/>
                </a:lnTo>
                <a:lnTo>
                  <a:pt x="12857" y="21456"/>
                </a:lnTo>
                <a:lnTo>
                  <a:pt x="14545" y="21399"/>
                </a:lnTo>
                <a:lnTo>
                  <a:pt x="14818" y="21399"/>
                </a:lnTo>
                <a:lnTo>
                  <a:pt x="15117" y="21427"/>
                </a:lnTo>
                <a:lnTo>
                  <a:pt x="15417" y="21399"/>
                </a:lnTo>
                <a:lnTo>
                  <a:pt x="15581" y="21399"/>
                </a:lnTo>
                <a:lnTo>
                  <a:pt x="15689" y="21341"/>
                </a:lnTo>
                <a:lnTo>
                  <a:pt x="15771" y="21399"/>
                </a:lnTo>
                <a:lnTo>
                  <a:pt x="15934" y="21399"/>
                </a:lnTo>
                <a:lnTo>
                  <a:pt x="15989" y="21369"/>
                </a:lnTo>
                <a:lnTo>
                  <a:pt x="16044" y="21312"/>
                </a:lnTo>
                <a:lnTo>
                  <a:pt x="16098" y="21254"/>
                </a:lnTo>
                <a:lnTo>
                  <a:pt x="16126" y="21168"/>
                </a:lnTo>
                <a:lnTo>
                  <a:pt x="16098" y="21082"/>
                </a:lnTo>
                <a:lnTo>
                  <a:pt x="16016" y="20794"/>
                </a:lnTo>
                <a:lnTo>
                  <a:pt x="15908" y="20563"/>
                </a:lnTo>
                <a:lnTo>
                  <a:pt x="15744" y="20332"/>
                </a:lnTo>
                <a:lnTo>
                  <a:pt x="15554" y="20160"/>
                </a:lnTo>
                <a:lnTo>
                  <a:pt x="15335" y="20016"/>
                </a:lnTo>
                <a:lnTo>
                  <a:pt x="15117" y="19900"/>
                </a:lnTo>
                <a:lnTo>
                  <a:pt x="14845" y="19814"/>
                </a:lnTo>
                <a:lnTo>
                  <a:pt x="14600" y="19757"/>
                </a:lnTo>
                <a:lnTo>
                  <a:pt x="14083" y="19757"/>
                </a:lnTo>
                <a:lnTo>
                  <a:pt x="13565" y="19843"/>
                </a:lnTo>
                <a:lnTo>
                  <a:pt x="12857" y="19900"/>
                </a:lnTo>
                <a:lnTo>
                  <a:pt x="12829" y="19671"/>
                </a:lnTo>
                <a:lnTo>
                  <a:pt x="12884" y="19613"/>
                </a:lnTo>
                <a:lnTo>
                  <a:pt x="12911" y="19526"/>
                </a:lnTo>
                <a:lnTo>
                  <a:pt x="12911" y="19468"/>
                </a:lnTo>
                <a:lnTo>
                  <a:pt x="12857" y="19440"/>
                </a:lnTo>
                <a:lnTo>
                  <a:pt x="12802" y="19411"/>
                </a:lnTo>
                <a:lnTo>
                  <a:pt x="12802" y="18865"/>
                </a:lnTo>
                <a:lnTo>
                  <a:pt x="12829" y="18346"/>
                </a:lnTo>
                <a:lnTo>
                  <a:pt x="12911" y="17453"/>
                </a:lnTo>
                <a:lnTo>
                  <a:pt x="12911" y="17021"/>
                </a:lnTo>
                <a:lnTo>
                  <a:pt x="12884" y="16791"/>
                </a:lnTo>
                <a:lnTo>
                  <a:pt x="12829" y="16589"/>
                </a:lnTo>
                <a:lnTo>
                  <a:pt x="16316" y="16589"/>
                </a:lnTo>
                <a:lnTo>
                  <a:pt x="16943" y="16618"/>
                </a:lnTo>
                <a:lnTo>
                  <a:pt x="17597" y="16675"/>
                </a:lnTo>
                <a:lnTo>
                  <a:pt x="18849" y="16819"/>
                </a:lnTo>
                <a:lnTo>
                  <a:pt x="19503" y="16877"/>
                </a:lnTo>
                <a:lnTo>
                  <a:pt x="20129" y="16877"/>
                </a:lnTo>
                <a:lnTo>
                  <a:pt x="20756" y="16848"/>
                </a:lnTo>
                <a:lnTo>
                  <a:pt x="21083" y="16819"/>
                </a:lnTo>
                <a:lnTo>
                  <a:pt x="21383" y="16733"/>
                </a:lnTo>
                <a:lnTo>
                  <a:pt x="21491" y="16705"/>
                </a:lnTo>
                <a:lnTo>
                  <a:pt x="21573" y="16618"/>
                </a:lnTo>
                <a:lnTo>
                  <a:pt x="21600" y="16532"/>
                </a:lnTo>
                <a:lnTo>
                  <a:pt x="21573" y="16416"/>
                </a:lnTo>
                <a:lnTo>
                  <a:pt x="21573" y="16301"/>
                </a:lnTo>
                <a:lnTo>
                  <a:pt x="21437" y="15437"/>
                </a:lnTo>
                <a:lnTo>
                  <a:pt x="21546" y="15292"/>
                </a:lnTo>
                <a:lnTo>
                  <a:pt x="21546" y="15178"/>
                </a:lnTo>
                <a:lnTo>
                  <a:pt x="21518" y="15149"/>
                </a:lnTo>
                <a:lnTo>
                  <a:pt x="21383" y="15149"/>
                </a:lnTo>
                <a:lnTo>
                  <a:pt x="21328" y="14601"/>
                </a:lnTo>
                <a:lnTo>
                  <a:pt x="21301" y="14054"/>
                </a:lnTo>
                <a:lnTo>
                  <a:pt x="21246" y="12931"/>
                </a:lnTo>
                <a:lnTo>
                  <a:pt x="21246" y="11836"/>
                </a:lnTo>
                <a:lnTo>
                  <a:pt x="21273" y="10713"/>
                </a:lnTo>
                <a:lnTo>
                  <a:pt x="21273" y="10598"/>
                </a:lnTo>
                <a:lnTo>
                  <a:pt x="21355" y="8524"/>
                </a:lnTo>
                <a:lnTo>
                  <a:pt x="21437" y="6567"/>
                </a:lnTo>
                <a:lnTo>
                  <a:pt x="21465" y="4608"/>
                </a:lnTo>
                <a:lnTo>
                  <a:pt x="21518" y="2822"/>
                </a:lnTo>
                <a:lnTo>
                  <a:pt x="21546" y="1901"/>
                </a:lnTo>
                <a:lnTo>
                  <a:pt x="21518" y="1469"/>
                </a:lnTo>
                <a:lnTo>
                  <a:pt x="21491" y="1007"/>
                </a:lnTo>
                <a:lnTo>
                  <a:pt x="21546" y="950"/>
                </a:lnTo>
                <a:lnTo>
                  <a:pt x="21573" y="892"/>
                </a:lnTo>
                <a:lnTo>
                  <a:pt x="21600" y="806"/>
                </a:lnTo>
                <a:lnTo>
                  <a:pt x="21600" y="720"/>
                </a:lnTo>
                <a:lnTo>
                  <a:pt x="21573" y="662"/>
                </a:lnTo>
                <a:lnTo>
                  <a:pt x="21518" y="605"/>
                </a:lnTo>
                <a:lnTo>
                  <a:pt x="21465" y="547"/>
                </a:lnTo>
                <a:lnTo>
                  <a:pt x="21383" y="518"/>
                </a:lnTo>
                <a:lnTo>
                  <a:pt x="20701" y="374"/>
                </a:lnTo>
                <a:lnTo>
                  <a:pt x="20020" y="316"/>
                </a:lnTo>
                <a:lnTo>
                  <a:pt x="19340" y="288"/>
                </a:lnTo>
                <a:lnTo>
                  <a:pt x="18631" y="288"/>
                </a:lnTo>
                <a:lnTo>
                  <a:pt x="17242" y="346"/>
                </a:lnTo>
                <a:lnTo>
                  <a:pt x="15881" y="346"/>
                </a:lnTo>
                <a:lnTo>
                  <a:pt x="14137" y="259"/>
                </a:lnTo>
                <a:lnTo>
                  <a:pt x="12394" y="143"/>
                </a:lnTo>
                <a:lnTo>
                  <a:pt x="10651" y="57"/>
                </a:lnTo>
                <a:lnTo>
                  <a:pt x="8908" y="0"/>
                </a:lnTo>
                <a:close/>
              </a:path>
            </a:pathLst>
          </a:custGeom>
          <a:blipFill>
            <a:blip r:embed="rId3"/>
          </a:blipFill>
          <a:ln>
            <a:solidFill>
              <a:srgbClr val="1F4E79"/>
            </a:solidFill>
          </a:ln>
        </p:spPr>
        <p:txBody>
          <a:bodyPr lIns="45719" rIns="45719" anchor="ctr"/>
          <a:lstStyle/>
          <a:p>
            <a:pPr>
              <a:defRPr>
                <a:blipFill rotWithShape="1">
                  <a:blip r:embed="rId3"/>
                  <a:srcRect/>
                  <a:tile tx="0" ty="0" sx="100000" sy="100000" flip="none" algn="tl"/>
                </a:blipFill>
              </a:defRPr>
            </a:pPr>
            <a:endParaRPr/>
          </a:p>
        </p:txBody>
      </p:sp>
      <p:sp>
        <p:nvSpPr>
          <p:cNvPr id="87" name="Marcador de texto 2"/>
          <p:cNvSpPr txBox="1"/>
          <p:nvPr/>
        </p:nvSpPr>
        <p:spPr>
          <a:xfrm>
            <a:off x="427799" y="2614611"/>
            <a:ext cx="4514280" cy="15778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indent="169329">
              <a:lnSpc>
                <a:spcPct val="90000"/>
              </a:lnSpc>
              <a:spcBef>
                <a:spcPts val="1000"/>
              </a:spcBef>
              <a:defRPr sz="2900">
                <a:solidFill>
                  <a:srgbClr val="203864"/>
                </a:solidFill>
                <a:latin typeface="Calibri Light"/>
                <a:ea typeface="Calibri Light"/>
                <a:cs typeface="Calibri Light"/>
                <a:sym typeface="Calibri Light"/>
              </a:defRPr>
            </a:pPr>
            <a:r>
              <a:rPr dirty="0"/>
              <a:t>Online Conversation and Discussion </a:t>
            </a:r>
            <a:endParaRPr sz="2400" dirty="0">
              <a:blipFill rotWithShape="1">
                <a:blip r:embed="rId3"/>
                <a:srcRect/>
                <a:tile tx="0" ty="0" sx="100000" sy="100000" flip="none" algn="tl"/>
              </a:blipFill>
              <a:latin typeface="Segoe Print"/>
              <a:ea typeface="Segoe Print"/>
              <a:cs typeface="Segoe Print"/>
              <a:sym typeface="Segoe Print"/>
            </a:endParaRPr>
          </a:p>
          <a:p>
            <a:pPr indent="169329">
              <a:lnSpc>
                <a:spcPct val="90000"/>
              </a:lnSpc>
              <a:spcBef>
                <a:spcPts val="1000"/>
              </a:spcBef>
              <a:defRPr sz="1900">
                <a:solidFill>
                  <a:srgbClr val="203864"/>
                </a:solidFill>
                <a:latin typeface="Calibri Light"/>
                <a:ea typeface="Calibri Light"/>
                <a:cs typeface="Calibri Light"/>
                <a:sym typeface="Calibri Light"/>
              </a:defRPr>
            </a:pPr>
            <a:r>
              <a:rPr sz="2000" dirty="0"/>
              <a:t>Conversation and discussions online, both formal and informal.</a:t>
            </a:r>
          </a:p>
        </p:txBody>
      </p:sp>
      <p:sp>
        <p:nvSpPr>
          <p:cNvPr id="88" name="Marcador de texto 3"/>
          <p:cNvSpPr txBox="1"/>
          <p:nvPr/>
        </p:nvSpPr>
        <p:spPr>
          <a:xfrm>
            <a:off x="5906487" y="2614611"/>
            <a:ext cx="6239793" cy="15778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indent="169329">
              <a:lnSpc>
                <a:spcPct val="90000"/>
              </a:lnSpc>
              <a:spcBef>
                <a:spcPts val="1000"/>
              </a:spcBef>
              <a:defRPr sz="2900">
                <a:solidFill>
                  <a:srgbClr val="203864"/>
                </a:solidFill>
                <a:latin typeface="Calibri Light"/>
                <a:ea typeface="Calibri Light"/>
                <a:cs typeface="Calibri Light"/>
                <a:sym typeface="Calibri Light"/>
              </a:defRPr>
            </a:pPr>
            <a:r>
              <a:rPr dirty="0"/>
              <a:t>Goal-oriented Transactions and Collaboration</a:t>
            </a:r>
            <a:endParaRPr sz="2400" dirty="0">
              <a:blipFill rotWithShape="1">
                <a:blip r:embed="rId3"/>
                <a:srcRect/>
                <a:tile tx="0" ty="0" sx="100000" sy="100000" flip="none" algn="tl"/>
              </a:blipFill>
              <a:latin typeface="Segoe Print"/>
              <a:ea typeface="Segoe Print"/>
              <a:cs typeface="Segoe Print"/>
              <a:sym typeface="Segoe Print"/>
            </a:endParaRPr>
          </a:p>
          <a:p>
            <a:pPr indent="169329">
              <a:lnSpc>
                <a:spcPct val="90000"/>
              </a:lnSpc>
              <a:spcBef>
                <a:spcPts val="1000"/>
              </a:spcBef>
              <a:defRPr sz="1900">
                <a:solidFill>
                  <a:srgbClr val="203864"/>
                </a:solidFill>
                <a:latin typeface="Calibri Light"/>
                <a:ea typeface="Calibri Light"/>
                <a:cs typeface="Calibri Light"/>
                <a:sym typeface="Calibri Light"/>
              </a:defRPr>
            </a:pPr>
            <a:r>
              <a:rPr sz="2000" dirty="0"/>
              <a:t>Communication focused on interaction and transactions with the objective of achieving a specific goal.</a:t>
            </a:r>
          </a:p>
        </p:txBody>
      </p:sp>
      <p:grpSp>
        <p:nvGrpSpPr>
          <p:cNvPr id="91" name="Rectángulo: esquinas redondeadas 2"/>
          <p:cNvGrpSpPr/>
          <p:nvPr/>
        </p:nvGrpSpPr>
        <p:grpSpPr>
          <a:xfrm>
            <a:off x="1083817" y="4424705"/>
            <a:ext cx="1943101" cy="762001"/>
            <a:chOff x="0" y="0"/>
            <a:chExt cx="1943100" cy="762000"/>
          </a:xfrm>
        </p:grpSpPr>
        <p:sp>
          <p:nvSpPr>
            <p:cNvPr id="89" name="Rectángulo redondeado"/>
            <p:cNvSpPr/>
            <p:nvPr/>
          </p:nvSpPr>
          <p:spPr>
            <a:xfrm>
              <a:off x="0" y="0"/>
              <a:ext cx="1943100" cy="762000"/>
            </a:xfrm>
            <a:prstGeom prst="roundRect">
              <a:avLst>
                <a:gd name="adj" fmla="val 16667"/>
              </a:avLst>
            </a:prstGeom>
            <a:solidFill>
              <a:srgbClr val="44546A"/>
            </a:solidFill>
            <a:ln w="12700" cap="flat">
              <a:solidFill>
                <a:srgbClr val="42719B"/>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90" name="Open-ended and social"/>
            <p:cNvSpPr txBox="1"/>
            <p:nvPr/>
          </p:nvSpPr>
          <p:spPr>
            <a:xfrm>
              <a:off x="89268" y="68406"/>
              <a:ext cx="1764564" cy="62518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a:solidFill>
                    <a:srgbClr val="FFFFFF"/>
                  </a:solidFill>
                </a:defRPr>
              </a:lvl1pPr>
            </a:lstStyle>
            <a:p>
              <a:r>
                <a:t>Open-ended and social</a:t>
              </a:r>
            </a:p>
          </p:txBody>
        </p:sp>
      </p:grpSp>
      <p:grpSp>
        <p:nvGrpSpPr>
          <p:cNvPr id="94" name="Rectángulo: esquinas redondeadas 9"/>
          <p:cNvGrpSpPr/>
          <p:nvPr/>
        </p:nvGrpSpPr>
        <p:grpSpPr>
          <a:xfrm>
            <a:off x="7433818" y="4424705"/>
            <a:ext cx="1943101" cy="762001"/>
            <a:chOff x="0" y="0"/>
            <a:chExt cx="1943100" cy="762000"/>
          </a:xfrm>
        </p:grpSpPr>
        <p:sp>
          <p:nvSpPr>
            <p:cNvPr id="92" name="Rectángulo redondeado"/>
            <p:cNvSpPr/>
            <p:nvPr/>
          </p:nvSpPr>
          <p:spPr>
            <a:xfrm>
              <a:off x="0" y="0"/>
              <a:ext cx="1943100" cy="762000"/>
            </a:xfrm>
            <a:prstGeom prst="roundRect">
              <a:avLst>
                <a:gd name="adj" fmla="val 16667"/>
              </a:avLst>
            </a:prstGeom>
            <a:solidFill>
              <a:srgbClr val="44546A"/>
            </a:solidFill>
            <a:ln w="12700" cap="flat">
              <a:solidFill>
                <a:srgbClr val="42719B"/>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93" name="Towards a specific outcome"/>
            <p:cNvSpPr txBox="1"/>
            <p:nvPr/>
          </p:nvSpPr>
          <p:spPr>
            <a:xfrm>
              <a:off x="89268" y="68406"/>
              <a:ext cx="1764564" cy="62518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a:solidFill>
                    <a:srgbClr val="FFFFFF"/>
                  </a:solidFill>
                </a:defRPr>
              </a:lvl1pPr>
            </a:lstStyle>
            <a:p>
              <a:r>
                <a:t>Towards a specific outcome</a:t>
              </a:r>
            </a:p>
          </p:txBody>
        </p:sp>
      </p:grpSp>
    </p:spTree>
  </p:cSld>
  <p:clrMapOvr>
    <a:masterClrMapping/>
  </p:clrMapOvr>
  <p:transition spd="med" advTm="86421"/>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Título 1"/>
          <p:cNvSpPr txBox="1">
            <a:spLocks noGrp="1"/>
          </p:cNvSpPr>
          <p:nvPr>
            <p:ph type="title"/>
          </p:nvPr>
        </p:nvSpPr>
        <p:spPr>
          <a:xfrm>
            <a:off x="490653" y="365125"/>
            <a:ext cx="11218128" cy="1325563"/>
          </a:xfrm>
          <a:prstGeom prst="rect">
            <a:avLst/>
          </a:prstGeom>
        </p:spPr>
        <p:txBody>
          <a:bodyPr/>
          <a:lstStyle/>
          <a:p>
            <a:pPr>
              <a:defRPr sz="2900">
                <a:solidFill>
                  <a:srgbClr val="203864"/>
                </a:solidFill>
              </a:defRPr>
            </a:pPr>
            <a:r>
              <a:t>If you want to know more …</a:t>
            </a:r>
            <a:br>
              <a:rPr/>
            </a:br>
            <a:endParaRPr/>
          </a:p>
        </p:txBody>
      </p:sp>
      <p:sp>
        <p:nvSpPr>
          <p:cNvPr id="100" name="Marcador de contenido 4"/>
          <p:cNvSpPr txBox="1">
            <a:spLocks noGrp="1"/>
          </p:cNvSpPr>
          <p:nvPr>
            <p:ph type="body" idx="1"/>
          </p:nvPr>
        </p:nvSpPr>
        <p:spPr>
          <a:xfrm>
            <a:off x="489917" y="1422331"/>
            <a:ext cx="11218864" cy="3621089"/>
          </a:xfrm>
          <a:prstGeom prst="rect">
            <a:avLst/>
          </a:prstGeom>
        </p:spPr>
        <p:txBody>
          <a:bodyPr>
            <a:noAutofit/>
          </a:bodyPr>
          <a:lstStyle/>
          <a:p>
            <a:pPr marL="357188" indent="-357188" defTabSz="877823">
              <a:lnSpc>
                <a:spcPct val="100000"/>
              </a:lnSpc>
              <a:spcBef>
                <a:spcPts val="0"/>
              </a:spcBef>
              <a:spcAft>
                <a:spcPts val="600"/>
              </a:spcAft>
              <a:buSzTx/>
              <a:buNone/>
              <a:defRPr sz="1248">
                <a:solidFill>
                  <a:srgbClr val="1F4E79"/>
                </a:solidFill>
                <a:latin typeface="Calibri Light"/>
                <a:ea typeface="Calibri Light"/>
                <a:cs typeface="Calibri Light"/>
                <a:sym typeface="Calibri Light"/>
              </a:defRPr>
            </a:pPr>
            <a:r>
              <a:rPr sz="1800" dirty="0"/>
              <a:t>Hampel, R., &amp; Stickler, U. (2005). New skills for new classrooms: Training tutors to teach languages online. </a:t>
            </a:r>
            <a:r>
              <a:rPr sz="1800" i="1" dirty="0"/>
              <a:t>Computer Assisted Language Learning</a:t>
            </a:r>
            <a:r>
              <a:rPr sz="1800" dirty="0"/>
              <a:t>, 18(4), 311</a:t>
            </a:r>
            <a:r>
              <a:rPr lang="de-DE" sz="1800" dirty="0"/>
              <a:t>-</a:t>
            </a:r>
            <a:r>
              <a:rPr sz="1800" dirty="0"/>
              <a:t>326. </a:t>
            </a:r>
          </a:p>
          <a:p>
            <a:pPr marL="357188" indent="-357188" defTabSz="877823">
              <a:lnSpc>
                <a:spcPct val="100000"/>
              </a:lnSpc>
              <a:spcBef>
                <a:spcPts val="0"/>
              </a:spcBef>
              <a:spcAft>
                <a:spcPts val="600"/>
              </a:spcAft>
              <a:buSzTx/>
              <a:buNone/>
              <a:defRPr sz="1248">
                <a:solidFill>
                  <a:srgbClr val="1F4E79"/>
                </a:solidFill>
                <a:latin typeface="Calibri Light"/>
                <a:ea typeface="Calibri Light"/>
                <a:cs typeface="Calibri Light"/>
                <a:sym typeface="Calibri Light"/>
              </a:defRPr>
            </a:pPr>
            <a:r>
              <a:rPr sz="1800" dirty="0"/>
              <a:t>Ware, P., &amp; O’Dowd, R. (2008). Peer feedback on language form in telecollaboration. </a:t>
            </a:r>
            <a:r>
              <a:rPr sz="1800" i="1" dirty="0"/>
              <a:t>Language Learning &amp; Technology</a:t>
            </a:r>
            <a:r>
              <a:rPr sz="1800" dirty="0"/>
              <a:t>, 12(1), 43-63. </a:t>
            </a:r>
          </a:p>
          <a:p>
            <a:pPr marL="357188" indent="-357188" defTabSz="877823">
              <a:lnSpc>
                <a:spcPct val="100000"/>
              </a:lnSpc>
              <a:spcBef>
                <a:spcPts val="0"/>
              </a:spcBef>
              <a:spcAft>
                <a:spcPts val="600"/>
              </a:spcAft>
              <a:buSzTx/>
              <a:buNone/>
              <a:defRPr sz="1248">
                <a:solidFill>
                  <a:srgbClr val="1F4E79"/>
                </a:solidFill>
                <a:latin typeface="Calibri Light"/>
                <a:ea typeface="Calibri Light"/>
                <a:cs typeface="Calibri Light"/>
                <a:sym typeface="Calibri Light"/>
              </a:defRPr>
            </a:pPr>
            <a:r>
              <a:rPr sz="1800" dirty="0"/>
              <a:t>Lee, L. (2008). Focus-on-form through collaborative scaffolding in expert-to-novice online interaction. </a:t>
            </a:r>
            <a:r>
              <a:rPr sz="1800" i="1" dirty="0"/>
              <a:t>Language Learning &amp; Technology</a:t>
            </a:r>
            <a:r>
              <a:rPr sz="1800" dirty="0"/>
              <a:t>, 12(3), 53-72.</a:t>
            </a:r>
          </a:p>
          <a:p>
            <a:pPr marL="357188" indent="-357188" defTabSz="877823">
              <a:lnSpc>
                <a:spcPct val="100000"/>
              </a:lnSpc>
              <a:spcBef>
                <a:spcPts val="0"/>
              </a:spcBef>
              <a:spcAft>
                <a:spcPts val="600"/>
              </a:spcAft>
              <a:buSzTx/>
              <a:buNone/>
              <a:defRPr sz="1248">
                <a:solidFill>
                  <a:srgbClr val="1F4E79"/>
                </a:solidFill>
                <a:latin typeface="Calibri Light"/>
                <a:ea typeface="Calibri Light"/>
                <a:cs typeface="Calibri Light"/>
                <a:sym typeface="Calibri Light"/>
              </a:defRPr>
            </a:pPr>
            <a:r>
              <a:rPr sz="1800" dirty="0"/>
              <a:t>Chapelle, C. (2004, December). Learning through online communication: Findings and implications from second language research. In </a:t>
            </a:r>
            <a:r>
              <a:rPr sz="1800" i="1" dirty="0"/>
              <a:t>University of York Seminar Series on Researching Dialogue and Communities of Enquiry in E-Learning in Higher Education</a:t>
            </a:r>
            <a:r>
              <a:rPr sz="1800" dirty="0"/>
              <a:t>.</a:t>
            </a:r>
          </a:p>
          <a:p>
            <a:pPr marL="357188" indent="-357188" defTabSz="877823">
              <a:lnSpc>
                <a:spcPct val="100000"/>
              </a:lnSpc>
              <a:spcBef>
                <a:spcPts val="0"/>
              </a:spcBef>
              <a:spcAft>
                <a:spcPts val="600"/>
              </a:spcAft>
              <a:buSzTx/>
              <a:buNone/>
              <a:defRPr sz="1248">
                <a:solidFill>
                  <a:srgbClr val="1F4E79"/>
                </a:solidFill>
                <a:latin typeface="Calibri Light"/>
                <a:ea typeface="Calibri Light"/>
                <a:cs typeface="Calibri Light"/>
                <a:sym typeface="Calibri Light"/>
              </a:defRPr>
            </a:pPr>
            <a:r>
              <a:rPr lang="de-DE" sz="1800" dirty="0"/>
              <a:t>C</a:t>
            </a:r>
            <a:r>
              <a:rPr sz="1800" dirty="0" err="1"/>
              <a:t>rystal</a:t>
            </a:r>
            <a:r>
              <a:rPr sz="1800" dirty="0"/>
              <a:t>, D.</a:t>
            </a:r>
            <a:r>
              <a:rPr lang="de-DE" sz="1800" dirty="0"/>
              <a:t> (</a:t>
            </a:r>
            <a:r>
              <a:rPr sz="1800" dirty="0"/>
              <a:t>2001</a:t>
            </a:r>
            <a:r>
              <a:rPr lang="de-DE" sz="1800" dirty="0"/>
              <a:t>)</a:t>
            </a:r>
            <a:r>
              <a:rPr sz="1800" dirty="0"/>
              <a:t>. </a:t>
            </a:r>
            <a:r>
              <a:rPr sz="1800" i="1" dirty="0"/>
              <a:t>Language and the Internet</a:t>
            </a:r>
            <a:r>
              <a:rPr sz="1800" dirty="0"/>
              <a:t>. Cambridge: Cambridge University Press.</a:t>
            </a:r>
          </a:p>
          <a:p>
            <a:pPr marL="357188" indent="-357188" defTabSz="877823">
              <a:lnSpc>
                <a:spcPct val="100000"/>
              </a:lnSpc>
              <a:spcBef>
                <a:spcPts val="0"/>
              </a:spcBef>
              <a:spcAft>
                <a:spcPts val="600"/>
              </a:spcAft>
              <a:buSzTx/>
              <a:buNone/>
              <a:defRPr sz="1248">
                <a:solidFill>
                  <a:srgbClr val="1F4E79"/>
                </a:solidFill>
                <a:latin typeface="Calibri Light"/>
                <a:ea typeface="Calibri Light"/>
                <a:cs typeface="Calibri Light"/>
                <a:sym typeface="Calibri Light"/>
              </a:defRPr>
            </a:pPr>
            <a:r>
              <a:rPr sz="1800" dirty="0"/>
              <a:t>Simpson, J. (2002). Discourse and synchronous computer-mediated communication: uniting speaking and writing?. </a:t>
            </a:r>
            <a:r>
              <a:rPr sz="1800" i="1" dirty="0"/>
              <a:t>British Studies in Applied Linguistics</a:t>
            </a:r>
            <a:r>
              <a:rPr sz="1800" dirty="0"/>
              <a:t>, 17, 57-71.</a:t>
            </a:r>
          </a:p>
          <a:p>
            <a:pPr marL="357188" indent="-357188" defTabSz="877823">
              <a:lnSpc>
                <a:spcPct val="100000"/>
              </a:lnSpc>
              <a:spcBef>
                <a:spcPts val="0"/>
              </a:spcBef>
              <a:spcAft>
                <a:spcPts val="600"/>
              </a:spcAft>
              <a:buSzTx/>
              <a:buNone/>
              <a:defRPr sz="1248">
                <a:solidFill>
                  <a:srgbClr val="1F4E79"/>
                </a:solidFill>
                <a:latin typeface="Calibri Light"/>
                <a:ea typeface="Calibri Light"/>
                <a:cs typeface="Calibri Light"/>
                <a:sym typeface="Calibri Light"/>
              </a:defRPr>
            </a:pPr>
            <a:r>
              <a:rPr sz="1800" dirty="0"/>
              <a:t>Ziegler, N. (2015). Synchronous Computer-Mediated Communication and Interaction. </a:t>
            </a:r>
            <a:r>
              <a:rPr sz="1800" i="1" dirty="0"/>
              <a:t>Studies in Second Language Acquisition</a:t>
            </a:r>
            <a:r>
              <a:rPr sz="1800" dirty="0"/>
              <a:t>, 38(03), 553</a:t>
            </a:r>
            <a:r>
              <a:rPr lang="de-DE" sz="1800" dirty="0"/>
              <a:t>-</a:t>
            </a:r>
            <a:r>
              <a:rPr sz="1800" dirty="0"/>
              <a:t>586. </a:t>
            </a:r>
          </a:p>
        </p:txBody>
      </p:sp>
    </p:spTree>
  </p:cSld>
  <p:clrMapOvr>
    <a:masterClrMapping/>
  </p:clrMapOvr>
  <p:transition spd="med" advTm="8309"/>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908</Words>
  <Application>Microsoft Office PowerPoint</Application>
  <PresentationFormat>Widescreen</PresentationFormat>
  <Paragraphs>54</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Segoe Print</vt:lpstr>
      <vt:lpstr>Office Theme</vt:lpstr>
      <vt:lpstr>Online interaction in the Companion Volume to the Common European Framework of Reference for Languages: Online interaction and  computer-mediated communication  </vt:lpstr>
      <vt:lpstr>PowerPoint Presentation</vt:lpstr>
      <vt:lpstr>How has online interaction changed in the last 15 years? </vt:lpstr>
      <vt:lpstr>Why is online interaction relevant for language teaching and learning? </vt:lpstr>
      <vt:lpstr>What is computer mediated communication (CMC)? </vt:lpstr>
      <vt:lpstr>Online communication: characteristics of online interaction in the Companion Volume to the CEFR </vt:lpstr>
      <vt:lpstr>How is online interaction addressed in the Companion Volume to the CEFR?</vt:lpstr>
      <vt:lpstr>There are two scales for online interaction in the Companion Volume: </vt:lpstr>
      <vt:lpstr>If you want to know more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interaction in the Companion Volume to the Common European Framework of Reference for Languages</dc:title>
  <dc:creator>Fischer, Johann</dc:creator>
  <cp:lastModifiedBy>Marie-Therese Baehr</cp:lastModifiedBy>
  <cp:revision>26</cp:revision>
  <dcterms:modified xsi:type="dcterms:W3CDTF">2024-06-27T10:49:43Z</dcterms:modified>
</cp:coreProperties>
</file>